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7.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305" r:id="rId3"/>
    <p:sldId id="258" r:id="rId4"/>
    <p:sldId id="379" r:id="rId5"/>
    <p:sldId id="381" r:id="rId6"/>
    <p:sldId id="382" r:id="rId7"/>
    <p:sldId id="262" r:id="rId8"/>
    <p:sldId id="257" r:id="rId9"/>
    <p:sldId id="306" r:id="rId10"/>
    <p:sldId id="383" r:id="rId11"/>
    <p:sldId id="384" r:id="rId12"/>
    <p:sldId id="385" r:id="rId13"/>
    <p:sldId id="386" r:id="rId14"/>
    <p:sldId id="387" r:id="rId15"/>
    <p:sldId id="388" r:id="rId16"/>
    <p:sldId id="308" r:id="rId17"/>
    <p:sldId id="391" r:id="rId18"/>
    <p:sldId id="392" r:id="rId19"/>
    <p:sldId id="393" r:id="rId20"/>
    <p:sldId id="390" r:id="rId21"/>
    <p:sldId id="394" r:id="rId22"/>
    <p:sldId id="395" r:id="rId23"/>
    <p:sldId id="396" r:id="rId24"/>
    <p:sldId id="377" r:id="rId25"/>
    <p:sldId id="397" r:id="rId26"/>
    <p:sldId id="380" r:id="rId27"/>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647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3595"/>
    <a:srgbClr val="4285F4"/>
    <a:srgbClr val="FFB806"/>
    <a:srgbClr val="E8E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p:scale>
          <a:sx n="125" d="100"/>
          <a:sy n="125" d="100"/>
        </p:scale>
        <p:origin x="1592" y="940"/>
      </p:cViewPr>
      <p:guideLst>
        <p:guide orient="horz" pos="2160"/>
        <p:guide pos="6471"/>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E27C22-C801-4E74-BEEF-E6539A14AE15}" type="datetimeFigureOut">
              <a:rPr lang="zh-CN" altLang="en-US" smtClean="0"/>
              <a:t>2021-8-20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A111FB-1F7D-4FAB-A4EF-5CB9150CEB94}" type="slidenum">
              <a:rPr lang="zh-CN" altLang="en-US" smtClean="0"/>
              <a:t>‹#›</a:t>
            </a:fld>
            <a:endParaRPr lang="zh-CN" altLang="en-US"/>
          </a:p>
        </p:txBody>
      </p:sp>
    </p:spTree>
    <p:extLst>
      <p:ext uri="{BB962C8B-B14F-4D97-AF65-F5344CB8AC3E}">
        <p14:creationId xmlns:p14="http://schemas.microsoft.com/office/powerpoint/2010/main" val="4285217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A111FB-1F7D-4FAB-A4EF-5CB9150CEB94}" type="slidenum">
              <a:rPr lang="zh-CN" altLang="en-US" smtClean="0"/>
              <a:t>1</a:t>
            </a:fld>
            <a:endParaRPr lang="zh-CN" altLang="en-US"/>
          </a:p>
        </p:txBody>
      </p:sp>
    </p:spTree>
    <p:extLst>
      <p:ext uri="{BB962C8B-B14F-4D97-AF65-F5344CB8AC3E}">
        <p14:creationId xmlns:p14="http://schemas.microsoft.com/office/powerpoint/2010/main" val="530802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A111FB-1F7D-4FAB-A4EF-5CB9150CEB94}" type="slidenum">
              <a:rPr lang="zh-CN" altLang="en-US" smtClean="0"/>
              <a:t>10</a:t>
            </a:fld>
            <a:endParaRPr lang="zh-CN" altLang="en-US"/>
          </a:p>
        </p:txBody>
      </p:sp>
    </p:spTree>
    <p:extLst>
      <p:ext uri="{BB962C8B-B14F-4D97-AF65-F5344CB8AC3E}">
        <p14:creationId xmlns:p14="http://schemas.microsoft.com/office/powerpoint/2010/main" val="196707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A111FB-1F7D-4FAB-A4EF-5CB9150CEB94}" type="slidenum">
              <a:rPr lang="zh-CN" altLang="en-US" smtClean="0"/>
              <a:t>11</a:t>
            </a:fld>
            <a:endParaRPr lang="zh-CN" altLang="en-US"/>
          </a:p>
        </p:txBody>
      </p:sp>
    </p:spTree>
    <p:extLst>
      <p:ext uri="{BB962C8B-B14F-4D97-AF65-F5344CB8AC3E}">
        <p14:creationId xmlns:p14="http://schemas.microsoft.com/office/powerpoint/2010/main" val="2875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A111FB-1F7D-4FAB-A4EF-5CB9150CEB94}" type="slidenum">
              <a:rPr lang="zh-CN" altLang="en-US" smtClean="0"/>
              <a:t>12</a:t>
            </a:fld>
            <a:endParaRPr lang="zh-CN" altLang="en-US"/>
          </a:p>
        </p:txBody>
      </p:sp>
    </p:spTree>
    <p:extLst>
      <p:ext uri="{BB962C8B-B14F-4D97-AF65-F5344CB8AC3E}">
        <p14:creationId xmlns:p14="http://schemas.microsoft.com/office/powerpoint/2010/main" val="2941730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A111FB-1F7D-4FAB-A4EF-5CB9150CEB94}" type="slidenum">
              <a:rPr lang="zh-CN" altLang="en-US" smtClean="0"/>
              <a:t>13</a:t>
            </a:fld>
            <a:endParaRPr lang="zh-CN" altLang="en-US"/>
          </a:p>
        </p:txBody>
      </p:sp>
    </p:spTree>
    <p:extLst>
      <p:ext uri="{BB962C8B-B14F-4D97-AF65-F5344CB8AC3E}">
        <p14:creationId xmlns:p14="http://schemas.microsoft.com/office/powerpoint/2010/main" val="1360932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A111FB-1F7D-4FAB-A4EF-5CB9150CEB94}" type="slidenum">
              <a:rPr lang="zh-CN" altLang="en-US" smtClean="0"/>
              <a:t>14</a:t>
            </a:fld>
            <a:endParaRPr lang="zh-CN" altLang="en-US"/>
          </a:p>
        </p:txBody>
      </p:sp>
    </p:spTree>
    <p:extLst>
      <p:ext uri="{BB962C8B-B14F-4D97-AF65-F5344CB8AC3E}">
        <p14:creationId xmlns:p14="http://schemas.microsoft.com/office/powerpoint/2010/main" val="2770811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A111FB-1F7D-4FAB-A4EF-5CB9150CEB94}" type="slidenum">
              <a:rPr lang="zh-CN" altLang="en-US" smtClean="0"/>
              <a:t>15</a:t>
            </a:fld>
            <a:endParaRPr lang="zh-CN" altLang="en-US"/>
          </a:p>
        </p:txBody>
      </p:sp>
    </p:spTree>
    <p:extLst>
      <p:ext uri="{BB962C8B-B14F-4D97-AF65-F5344CB8AC3E}">
        <p14:creationId xmlns:p14="http://schemas.microsoft.com/office/powerpoint/2010/main" val="22621310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A111FB-1F7D-4FAB-A4EF-5CB9150CEB94}" type="slidenum">
              <a:rPr lang="zh-CN" altLang="en-US" smtClean="0"/>
              <a:t>16</a:t>
            </a:fld>
            <a:endParaRPr lang="zh-CN" altLang="en-US"/>
          </a:p>
        </p:txBody>
      </p:sp>
    </p:spTree>
    <p:extLst>
      <p:ext uri="{BB962C8B-B14F-4D97-AF65-F5344CB8AC3E}">
        <p14:creationId xmlns:p14="http://schemas.microsoft.com/office/powerpoint/2010/main" val="1272023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A111FB-1F7D-4FAB-A4EF-5CB9150CEB94}" type="slidenum">
              <a:rPr lang="zh-CN" altLang="en-US" smtClean="0"/>
              <a:t>17</a:t>
            </a:fld>
            <a:endParaRPr lang="zh-CN" altLang="en-US"/>
          </a:p>
        </p:txBody>
      </p:sp>
    </p:spTree>
    <p:extLst>
      <p:ext uri="{BB962C8B-B14F-4D97-AF65-F5344CB8AC3E}">
        <p14:creationId xmlns:p14="http://schemas.microsoft.com/office/powerpoint/2010/main" val="18975359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A111FB-1F7D-4FAB-A4EF-5CB9150CEB94}" type="slidenum">
              <a:rPr lang="zh-CN" altLang="en-US" smtClean="0"/>
              <a:t>18</a:t>
            </a:fld>
            <a:endParaRPr lang="zh-CN" altLang="en-US"/>
          </a:p>
        </p:txBody>
      </p:sp>
    </p:spTree>
    <p:extLst>
      <p:ext uri="{BB962C8B-B14F-4D97-AF65-F5344CB8AC3E}">
        <p14:creationId xmlns:p14="http://schemas.microsoft.com/office/powerpoint/2010/main" val="42534909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A111FB-1F7D-4FAB-A4EF-5CB9150CEB94}" type="slidenum">
              <a:rPr lang="zh-CN" altLang="en-US" smtClean="0"/>
              <a:t>19</a:t>
            </a:fld>
            <a:endParaRPr lang="zh-CN" altLang="en-US"/>
          </a:p>
        </p:txBody>
      </p:sp>
    </p:spTree>
    <p:extLst>
      <p:ext uri="{BB962C8B-B14F-4D97-AF65-F5344CB8AC3E}">
        <p14:creationId xmlns:p14="http://schemas.microsoft.com/office/powerpoint/2010/main" val="835843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05E7500-6516-4FFC-9EF1-FE977AA22524}" type="slidenum">
              <a:rPr lang="zh-CN" altLang="en-US" smtClean="0"/>
              <a:t>2</a:t>
            </a:fld>
            <a:endParaRPr lang="zh-CN" altLang="en-US"/>
          </a:p>
        </p:txBody>
      </p:sp>
    </p:spTree>
    <p:extLst>
      <p:ext uri="{BB962C8B-B14F-4D97-AF65-F5344CB8AC3E}">
        <p14:creationId xmlns:p14="http://schemas.microsoft.com/office/powerpoint/2010/main" val="1878787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A111FB-1F7D-4FAB-A4EF-5CB9150CEB94}" type="slidenum">
              <a:rPr lang="zh-CN" altLang="en-US" smtClean="0"/>
              <a:t>20</a:t>
            </a:fld>
            <a:endParaRPr lang="zh-CN" altLang="en-US"/>
          </a:p>
        </p:txBody>
      </p:sp>
    </p:spTree>
    <p:extLst>
      <p:ext uri="{BB962C8B-B14F-4D97-AF65-F5344CB8AC3E}">
        <p14:creationId xmlns:p14="http://schemas.microsoft.com/office/powerpoint/2010/main" val="39908050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A111FB-1F7D-4FAB-A4EF-5CB9150CEB94}" type="slidenum">
              <a:rPr lang="zh-CN" altLang="en-US" smtClean="0"/>
              <a:t>21</a:t>
            </a:fld>
            <a:endParaRPr lang="zh-CN" altLang="en-US"/>
          </a:p>
        </p:txBody>
      </p:sp>
    </p:spTree>
    <p:extLst>
      <p:ext uri="{BB962C8B-B14F-4D97-AF65-F5344CB8AC3E}">
        <p14:creationId xmlns:p14="http://schemas.microsoft.com/office/powerpoint/2010/main" val="38391358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A111FB-1F7D-4FAB-A4EF-5CB9150CEB94}" type="slidenum">
              <a:rPr lang="zh-CN" altLang="en-US" smtClean="0"/>
              <a:t>22</a:t>
            </a:fld>
            <a:endParaRPr lang="zh-CN" altLang="en-US"/>
          </a:p>
        </p:txBody>
      </p:sp>
    </p:spTree>
    <p:extLst>
      <p:ext uri="{BB962C8B-B14F-4D97-AF65-F5344CB8AC3E}">
        <p14:creationId xmlns:p14="http://schemas.microsoft.com/office/powerpoint/2010/main" val="41016015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A111FB-1F7D-4FAB-A4EF-5CB9150CEB94}" type="slidenum">
              <a:rPr lang="zh-CN" altLang="en-US" smtClean="0"/>
              <a:t>23</a:t>
            </a:fld>
            <a:endParaRPr lang="zh-CN" altLang="en-US"/>
          </a:p>
        </p:txBody>
      </p:sp>
    </p:spTree>
    <p:extLst>
      <p:ext uri="{BB962C8B-B14F-4D97-AF65-F5344CB8AC3E}">
        <p14:creationId xmlns:p14="http://schemas.microsoft.com/office/powerpoint/2010/main" val="25183670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A111FB-1F7D-4FAB-A4EF-5CB9150CEB94}" type="slidenum">
              <a:rPr lang="zh-CN" altLang="en-US" smtClean="0"/>
              <a:t>24</a:t>
            </a:fld>
            <a:endParaRPr lang="zh-CN" altLang="en-US"/>
          </a:p>
        </p:txBody>
      </p:sp>
    </p:spTree>
    <p:extLst>
      <p:ext uri="{BB962C8B-B14F-4D97-AF65-F5344CB8AC3E}">
        <p14:creationId xmlns:p14="http://schemas.microsoft.com/office/powerpoint/2010/main" val="3088470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A111FB-1F7D-4FAB-A4EF-5CB9150CEB94}" type="slidenum">
              <a:rPr lang="zh-CN" altLang="en-US" smtClean="0"/>
              <a:t>25</a:t>
            </a:fld>
            <a:endParaRPr lang="zh-CN" altLang="en-US"/>
          </a:p>
        </p:txBody>
      </p:sp>
    </p:spTree>
    <p:extLst>
      <p:ext uri="{BB962C8B-B14F-4D97-AF65-F5344CB8AC3E}">
        <p14:creationId xmlns:p14="http://schemas.microsoft.com/office/powerpoint/2010/main" val="21160659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A111FB-1F7D-4FAB-A4EF-5CB9150CEB94}" type="slidenum">
              <a:rPr lang="zh-CN" altLang="en-US" smtClean="0"/>
              <a:t>26</a:t>
            </a:fld>
            <a:endParaRPr lang="zh-CN" altLang="en-US"/>
          </a:p>
        </p:txBody>
      </p:sp>
    </p:spTree>
    <p:extLst>
      <p:ext uri="{BB962C8B-B14F-4D97-AF65-F5344CB8AC3E}">
        <p14:creationId xmlns:p14="http://schemas.microsoft.com/office/powerpoint/2010/main" val="2772523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A111FB-1F7D-4FAB-A4EF-5CB9150CEB94}" type="slidenum">
              <a:rPr lang="zh-CN" altLang="en-US" smtClean="0"/>
              <a:t>3</a:t>
            </a:fld>
            <a:endParaRPr lang="zh-CN" altLang="en-US"/>
          </a:p>
        </p:txBody>
      </p:sp>
    </p:spTree>
    <p:extLst>
      <p:ext uri="{BB962C8B-B14F-4D97-AF65-F5344CB8AC3E}">
        <p14:creationId xmlns:p14="http://schemas.microsoft.com/office/powerpoint/2010/main" val="2419809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A111FB-1F7D-4FAB-A4EF-5CB9150CEB94}" type="slidenum">
              <a:rPr lang="zh-CN" altLang="en-US" smtClean="0"/>
              <a:t>4</a:t>
            </a:fld>
            <a:endParaRPr lang="zh-CN" altLang="en-US"/>
          </a:p>
        </p:txBody>
      </p:sp>
    </p:spTree>
    <p:extLst>
      <p:ext uri="{BB962C8B-B14F-4D97-AF65-F5344CB8AC3E}">
        <p14:creationId xmlns:p14="http://schemas.microsoft.com/office/powerpoint/2010/main" val="3165961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A111FB-1F7D-4FAB-A4EF-5CB9150CEB94}" type="slidenum">
              <a:rPr lang="zh-CN" altLang="en-US" smtClean="0"/>
              <a:t>5</a:t>
            </a:fld>
            <a:endParaRPr lang="zh-CN" altLang="en-US"/>
          </a:p>
        </p:txBody>
      </p:sp>
    </p:spTree>
    <p:extLst>
      <p:ext uri="{BB962C8B-B14F-4D97-AF65-F5344CB8AC3E}">
        <p14:creationId xmlns:p14="http://schemas.microsoft.com/office/powerpoint/2010/main" val="3608267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A111FB-1F7D-4FAB-A4EF-5CB9150CEB94}" type="slidenum">
              <a:rPr lang="zh-CN" altLang="en-US" smtClean="0"/>
              <a:t>6</a:t>
            </a:fld>
            <a:endParaRPr lang="zh-CN" altLang="en-US"/>
          </a:p>
        </p:txBody>
      </p:sp>
    </p:spTree>
    <p:extLst>
      <p:ext uri="{BB962C8B-B14F-4D97-AF65-F5344CB8AC3E}">
        <p14:creationId xmlns:p14="http://schemas.microsoft.com/office/powerpoint/2010/main" val="3456349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A111FB-1F7D-4FAB-A4EF-5CB9150CEB94}" type="slidenum">
              <a:rPr lang="zh-CN" altLang="en-US" smtClean="0"/>
              <a:t>7</a:t>
            </a:fld>
            <a:endParaRPr lang="zh-CN" altLang="en-US"/>
          </a:p>
        </p:txBody>
      </p:sp>
    </p:spTree>
    <p:extLst>
      <p:ext uri="{BB962C8B-B14F-4D97-AF65-F5344CB8AC3E}">
        <p14:creationId xmlns:p14="http://schemas.microsoft.com/office/powerpoint/2010/main" val="678201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A111FB-1F7D-4FAB-A4EF-5CB9150CEB94}" type="slidenum">
              <a:rPr lang="zh-CN" altLang="en-US" smtClean="0"/>
              <a:t>8</a:t>
            </a:fld>
            <a:endParaRPr lang="zh-CN" altLang="en-US"/>
          </a:p>
        </p:txBody>
      </p:sp>
    </p:spTree>
    <p:extLst>
      <p:ext uri="{BB962C8B-B14F-4D97-AF65-F5344CB8AC3E}">
        <p14:creationId xmlns:p14="http://schemas.microsoft.com/office/powerpoint/2010/main" val="5159003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A111FB-1F7D-4FAB-A4EF-5CB9150CEB94}" type="slidenum">
              <a:rPr lang="zh-CN" altLang="en-US" smtClean="0"/>
              <a:t>9</a:t>
            </a:fld>
            <a:endParaRPr lang="zh-CN" altLang="en-US"/>
          </a:p>
        </p:txBody>
      </p:sp>
    </p:spTree>
    <p:extLst>
      <p:ext uri="{BB962C8B-B14F-4D97-AF65-F5344CB8AC3E}">
        <p14:creationId xmlns:p14="http://schemas.microsoft.com/office/powerpoint/2010/main" val="1707879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B619D27-C416-4D37-8E7B-A2B4C38B5F6C}" type="datetimeFigureOut">
              <a:rPr lang="zh-CN" altLang="en-US" smtClean="0"/>
              <a:t>2021-8-20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034084-C508-49DA-BFC6-A2075EB74263}" type="slidenum">
              <a:rPr lang="zh-CN" altLang="en-US" smtClean="0"/>
              <a:t>‹#›</a:t>
            </a:fld>
            <a:endParaRPr lang="zh-CN" altLang="en-US"/>
          </a:p>
        </p:txBody>
      </p:sp>
    </p:spTree>
    <p:extLst>
      <p:ext uri="{BB962C8B-B14F-4D97-AF65-F5344CB8AC3E}">
        <p14:creationId xmlns:p14="http://schemas.microsoft.com/office/powerpoint/2010/main" val="1850133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B619D27-C416-4D37-8E7B-A2B4C38B5F6C}" type="datetimeFigureOut">
              <a:rPr lang="zh-CN" altLang="en-US" smtClean="0"/>
              <a:t>2021-8-20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034084-C508-49DA-BFC6-A2075EB74263}" type="slidenum">
              <a:rPr lang="zh-CN" altLang="en-US" smtClean="0"/>
              <a:t>‹#›</a:t>
            </a:fld>
            <a:endParaRPr lang="zh-CN" altLang="en-US"/>
          </a:p>
        </p:txBody>
      </p:sp>
    </p:spTree>
    <p:extLst>
      <p:ext uri="{BB962C8B-B14F-4D97-AF65-F5344CB8AC3E}">
        <p14:creationId xmlns:p14="http://schemas.microsoft.com/office/powerpoint/2010/main" val="4246252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B619D27-C416-4D37-8E7B-A2B4C38B5F6C}" type="datetimeFigureOut">
              <a:rPr lang="zh-CN" altLang="en-US" smtClean="0"/>
              <a:t>2021-8-20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034084-C508-49DA-BFC6-A2075EB74263}" type="slidenum">
              <a:rPr lang="zh-CN" altLang="en-US" smtClean="0"/>
              <a:t>‹#›</a:t>
            </a:fld>
            <a:endParaRPr lang="zh-CN" altLang="en-US"/>
          </a:p>
        </p:txBody>
      </p:sp>
    </p:spTree>
    <p:extLst>
      <p:ext uri="{BB962C8B-B14F-4D97-AF65-F5344CB8AC3E}">
        <p14:creationId xmlns:p14="http://schemas.microsoft.com/office/powerpoint/2010/main" val="36075190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4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7782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B619D27-C416-4D37-8E7B-A2B4C38B5F6C}" type="datetimeFigureOut">
              <a:rPr lang="zh-CN" altLang="en-US" smtClean="0"/>
              <a:t>2021-8-20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034084-C508-49DA-BFC6-A2075EB74263}" type="slidenum">
              <a:rPr lang="zh-CN" altLang="en-US" smtClean="0"/>
              <a:t>‹#›</a:t>
            </a:fld>
            <a:endParaRPr lang="zh-CN" altLang="en-US"/>
          </a:p>
        </p:txBody>
      </p:sp>
    </p:spTree>
    <p:extLst>
      <p:ext uri="{BB962C8B-B14F-4D97-AF65-F5344CB8AC3E}">
        <p14:creationId xmlns:p14="http://schemas.microsoft.com/office/powerpoint/2010/main" val="3109919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B619D27-C416-4D37-8E7B-A2B4C38B5F6C}" type="datetimeFigureOut">
              <a:rPr lang="zh-CN" altLang="en-US" smtClean="0"/>
              <a:t>2021-8-20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034084-C508-49DA-BFC6-A2075EB74263}" type="slidenum">
              <a:rPr lang="zh-CN" altLang="en-US" smtClean="0"/>
              <a:t>‹#›</a:t>
            </a:fld>
            <a:endParaRPr lang="zh-CN" altLang="en-US"/>
          </a:p>
        </p:txBody>
      </p:sp>
    </p:spTree>
    <p:extLst>
      <p:ext uri="{BB962C8B-B14F-4D97-AF65-F5344CB8AC3E}">
        <p14:creationId xmlns:p14="http://schemas.microsoft.com/office/powerpoint/2010/main" val="2725960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B619D27-C416-4D37-8E7B-A2B4C38B5F6C}" type="datetimeFigureOut">
              <a:rPr lang="zh-CN" altLang="en-US" smtClean="0"/>
              <a:t>2021-8-20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034084-C508-49DA-BFC6-A2075EB74263}" type="slidenum">
              <a:rPr lang="zh-CN" altLang="en-US" smtClean="0"/>
              <a:t>‹#›</a:t>
            </a:fld>
            <a:endParaRPr lang="zh-CN" altLang="en-US"/>
          </a:p>
        </p:txBody>
      </p:sp>
    </p:spTree>
    <p:extLst>
      <p:ext uri="{BB962C8B-B14F-4D97-AF65-F5344CB8AC3E}">
        <p14:creationId xmlns:p14="http://schemas.microsoft.com/office/powerpoint/2010/main" val="4155128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B619D27-C416-4D37-8E7B-A2B4C38B5F6C}" type="datetimeFigureOut">
              <a:rPr lang="zh-CN" altLang="en-US" smtClean="0"/>
              <a:t>2021-8-20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F034084-C508-49DA-BFC6-A2075EB74263}" type="slidenum">
              <a:rPr lang="zh-CN" altLang="en-US" smtClean="0"/>
              <a:t>‹#›</a:t>
            </a:fld>
            <a:endParaRPr lang="zh-CN" altLang="en-US"/>
          </a:p>
        </p:txBody>
      </p:sp>
      <p:sp>
        <p:nvSpPr>
          <p:cNvPr id="11" name="矩形 10"/>
          <p:cNvSpPr/>
          <p:nvPr userDrawn="1"/>
        </p:nvSpPr>
        <p:spPr>
          <a:xfrm>
            <a:off x="8725278" y="6431125"/>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模板下载：</a:t>
            </a:r>
            <a:r>
              <a:rPr kumimoji="0" lang="en-US" altLang="zh-CN" sz="100" b="0" i="0" u="none" strike="noStrike" kern="0" cap="none" spc="0" normalizeH="0" baseline="0" noProof="0" dirty="0">
                <a:ln>
                  <a:noFill/>
                </a:ln>
                <a:solidFill>
                  <a:prstClr val="white"/>
                </a:solidFill>
                <a:effectLst/>
                <a:uLnTx/>
                <a:uFillTx/>
              </a:rPr>
              <a:t>www.1ppt.com/moban/     </a:t>
            </a:r>
            <a:r>
              <a:rPr kumimoji="0" lang="zh-CN" altLang="en-US" sz="100" b="0" i="0" u="none" strike="noStrike" kern="0" cap="none" spc="0" normalizeH="0" baseline="0" noProof="0" dirty="0">
                <a:ln>
                  <a:noFill/>
                </a:ln>
                <a:solidFill>
                  <a:prstClr val="white"/>
                </a:solidFill>
                <a:effectLst/>
                <a:uLnTx/>
                <a:uFillTx/>
              </a:rPr>
              <a:t>行业</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节日</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www.1ppt.com/jieri/           PPT</a:t>
            </a:r>
            <a:r>
              <a:rPr kumimoji="0" lang="zh-CN" altLang="en-US" sz="100" b="0" i="0" u="none" strike="noStrike" kern="0" cap="none" spc="0" normalizeH="0" baseline="0" noProof="0" dirty="0">
                <a:ln>
                  <a:noFill/>
                </a:ln>
                <a:solidFill>
                  <a:prstClr val="white"/>
                </a:solidFill>
                <a:effectLst/>
                <a:uLnTx/>
                <a:uFillTx/>
              </a:rPr>
              <a:t>素材下载：</a:t>
            </a:r>
            <a:r>
              <a:rPr kumimoji="0" lang="en-US" altLang="zh-CN" sz="100" b="0" i="0" u="none" strike="noStrike" kern="0" cap="none" spc="0" normalizeH="0" baseline="0" noProof="0" dirty="0">
                <a:ln>
                  <a:noFill/>
                </a:ln>
                <a:solidFill>
                  <a:prstClr val="white"/>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背景图片：</a:t>
            </a:r>
            <a:r>
              <a:rPr kumimoji="0" lang="en-US" altLang="zh-CN" sz="100" b="0" i="0" u="none" strike="noStrike" kern="0" cap="none" spc="0" normalizeH="0" baseline="0" noProof="0" dirty="0">
                <a:ln>
                  <a:noFill/>
                </a:ln>
                <a:solidFill>
                  <a:prstClr val="white"/>
                </a:solidFill>
                <a:effectLst/>
                <a:uLnTx/>
                <a:uFillTx/>
              </a:rPr>
              <a:t>www.1ppt.com/beijing/      PPT</a:t>
            </a:r>
            <a:r>
              <a:rPr kumimoji="0" lang="zh-CN" altLang="en-US" sz="100" b="0" i="0" u="none" strike="noStrike" kern="0" cap="none" spc="0" normalizeH="0" baseline="0" noProof="0" dirty="0">
                <a:ln>
                  <a:noFill/>
                </a:ln>
                <a:solidFill>
                  <a:prstClr val="white"/>
                </a:solidFill>
                <a:effectLst/>
                <a:uLnTx/>
                <a:uFillTx/>
              </a:rPr>
              <a:t>图表下载：</a:t>
            </a:r>
            <a:r>
              <a:rPr kumimoji="0" lang="en-US" altLang="zh-CN" sz="100" b="0" i="0" u="none" strike="noStrike" kern="0" cap="none" spc="0" normalizeH="0" baseline="0" noProof="0" dirty="0">
                <a:ln>
                  <a:noFill/>
                </a:ln>
                <a:solidFill>
                  <a:prstClr val="white"/>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优秀</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下载：</a:t>
            </a:r>
            <a:r>
              <a:rPr kumimoji="0" lang="en-US" altLang="zh-CN" sz="100" b="0" i="0" u="none" strike="noStrike" kern="0" cap="none" spc="0" normalizeH="0" baseline="0" noProof="0" dirty="0">
                <a:ln>
                  <a:noFill/>
                </a:ln>
                <a:solidFill>
                  <a:prstClr val="white"/>
                </a:solidFill>
                <a:effectLst/>
                <a:uLnTx/>
                <a:uFillTx/>
              </a:rPr>
              <a:t>www.1ppt.com/xiazai/        PPT</a:t>
            </a:r>
            <a:r>
              <a:rPr kumimoji="0" lang="zh-CN" altLang="en-US" sz="100" b="0" i="0" u="none" strike="noStrike" kern="0" cap="none" spc="0" normalizeH="0" baseline="0" noProof="0" dirty="0">
                <a:ln>
                  <a:noFill/>
                </a:ln>
                <a:solidFill>
                  <a:prstClr val="white"/>
                </a:solidFill>
                <a:effectLst/>
                <a:uLnTx/>
                <a:uFillTx/>
              </a:rPr>
              <a:t>教程： </a:t>
            </a:r>
            <a:r>
              <a:rPr kumimoji="0" lang="en-US" altLang="zh-CN" sz="100" b="0" i="0" u="none" strike="noStrike" kern="0" cap="none" spc="0" normalizeH="0" baseline="0" noProof="0" dirty="0">
                <a:ln>
                  <a:noFill/>
                </a:ln>
                <a:solidFill>
                  <a:prstClr val="white"/>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Word</a:t>
            </a:r>
            <a:r>
              <a:rPr kumimoji="0" lang="zh-CN" altLang="en-US" sz="100" b="0" i="0" u="none" strike="noStrike" kern="0" cap="none" spc="0" normalizeH="0" baseline="0" noProof="0" dirty="0">
                <a:ln>
                  <a:noFill/>
                </a:ln>
                <a:solidFill>
                  <a:prstClr val="white"/>
                </a:solidFill>
                <a:effectLst/>
                <a:uLnTx/>
                <a:uFillTx/>
              </a:rPr>
              <a:t>教程： </a:t>
            </a:r>
            <a:r>
              <a:rPr kumimoji="0" lang="en-US" altLang="zh-CN" sz="100" b="0" i="0" u="none" strike="noStrike" kern="0" cap="none" spc="0" normalizeH="0" baseline="0" noProof="0" dirty="0">
                <a:ln>
                  <a:noFill/>
                </a:ln>
                <a:solidFill>
                  <a:prstClr val="white"/>
                </a:solidFill>
                <a:effectLst/>
                <a:uLnTx/>
                <a:uFillTx/>
              </a:rPr>
              <a:t>www.1ppt.com/word/              Excel</a:t>
            </a:r>
            <a:r>
              <a:rPr kumimoji="0" lang="zh-CN" altLang="en-US" sz="100" b="0" i="0" u="none" strike="noStrike" kern="0" cap="none" spc="0" normalizeH="0" baseline="0" noProof="0" dirty="0">
                <a:ln>
                  <a:noFill/>
                </a:ln>
                <a:solidFill>
                  <a:prstClr val="white"/>
                </a:solidFill>
                <a:effectLst/>
                <a:uLnTx/>
                <a:uFillTx/>
              </a:rPr>
              <a:t>教程：</a:t>
            </a:r>
            <a:r>
              <a:rPr kumimoji="0" lang="en-US" altLang="zh-CN" sz="100" b="0" i="0" u="none" strike="noStrike" kern="0" cap="none" spc="0" normalizeH="0" baseline="0" noProof="0" dirty="0">
                <a:ln>
                  <a:noFill/>
                </a:ln>
                <a:solidFill>
                  <a:prstClr val="white"/>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资料下载：</a:t>
            </a:r>
            <a:r>
              <a:rPr kumimoji="0" lang="en-US" altLang="zh-CN" sz="100" b="0" i="0" u="none" strike="noStrike" kern="0" cap="none" spc="0" normalizeH="0" baseline="0" noProof="0" dirty="0">
                <a:ln>
                  <a:noFill/>
                </a:ln>
                <a:solidFill>
                  <a:prstClr val="white"/>
                </a:solidFill>
                <a:effectLst/>
                <a:uLnTx/>
                <a:uFillTx/>
              </a:rPr>
              <a:t>www.1ppt.com/ziliao/                PPT</a:t>
            </a:r>
            <a:r>
              <a:rPr kumimoji="0" lang="zh-CN" altLang="en-US" sz="100" b="0" i="0" u="none" strike="noStrike" kern="0" cap="none" spc="0" normalizeH="0" baseline="0" noProof="0" dirty="0">
                <a:ln>
                  <a:noFill/>
                </a:ln>
                <a:solidFill>
                  <a:prstClr val="white"/>
                </a:solidFill>
                <a:effectLst/>
                <a:uLnTx/>
                <a:uFillTx/>
              </a:rPr>
              <a:t>课件下载：</a:t>
            </a:r>
            <a:r>
              <a:rPr kumimoji="0" lang="en-US" altLang="zh-CN" sz="100" b="0" i="0" u="none" strike="noStrike" kern="0" cap="none" spc="0" normalizeH="0" baseline="0" noProof="0" dirty="0">
                <a:ln>
                  <a:noFill/>
                </a:ln>
                <a:solidFill>
                  <a:prstClr val="white"/>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范文下载：</a:t>
            </a:r>
            <a:r>
              <a:rPr kumimoji="0" lang="en-US" altLang="zh-CN" sz="100" b="0" i="0" u="none" strike="noStrike" kern="0" cap="none" spc="0" normalizeH="0" baseline="0" noProof="0" dirty="0">
                <a:ln>
                  <a:noFill/>
                </a:ln>
                <a:solidFill>
                  <a:prstClr val="white"/>
                </a:solidFill>
                <a:effectLst/>
                <a:uLnTx/>
                <a:uFillTx/>
              </a:rPr>
              <a:t>www.1ppt.com/fanwen/             </a:t>
            </a:r>
            <a:r>
              <a:rPr kumimoji="0" lang="zh-CN" altLang="en-US" sz="100" b="0" i="0" u="none" strike="noStrike" kern="0" cap="none" spc="0" normalizeH="0" baseline="0" noProof="0" dirty="0">
                <a:ln>
                  <a:noFill/>
                </a:ln>
                <a:solidFill>
                  <a:prstClr val="white"/>
                </a:solidFill>
                <a:effectLst/>
                <a:uLnTx/>
                <a:uFillTx/>
              </a:rPr>
              <a:t>试卷下载：</a:t>
            </a:r>
            <a:r>
              <a:rPr kumimoji="0" lang="en-US" altLang="zh-CN" sz="100" b="0" i="0" u="none" strike="noStrike" kern="0" cap="none" spc="0" normalizeH="0" baseline="0" noProof="0" dirty="0">
                <a:ln>
                  <a:noFill/>
                </a:ln>
                <a:solidFill>
                  <a:prstClr val="white"/>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教案下载：</a:t>
            </a:r>
            <a:r>
              <a:rPr kumimoji="0" lang="en-US" altLang="zh-CN" sz="100" b="0" i="0" u="none" strike="noStrike" kern="0" cap="none" spc="0" normalizeH="0" baseline="0" noProof="0" dirty="0">
                <a:ln>
                  <a:noFill/>
                </a:ln>
                <a:solidFill>
                  <a:prstClr val="white"/>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字体下载：</a:t>
            </a:r>
            <a:r>
              <a:rPr kumimoji="0" lang="en-US" altLang="zh-CN" sz="100" b="0" i="0" u="none" strike="noStrike" kern="0" cap="none" spc="0" normalizeH="0" baseline="0" noProof="0" dirty="0">
                <a:ln>
                  <a:noFill/>
                </a:ln>
                <a:solidFill>
                  <a:prstClr val="white"/>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 </a:t>
            </a:r>
            <a:endParaRPr kumimoji="0" lang="zh-CN" altLang="en-US" sz="100" b="0" i="0" u="none" strike="noStrike" kern="0" cap="none" spc="0" normalizeH="0" baseline="0" noProof="0" dirty="0">
              <a:ln>
                <a:noFill/>
              </a:ln>
              <a:solidFill>
                <a:prstClr val="white"/>
              </a:solidFill>
              <a:effectLst/>
              <a:uLnTx/>
              <a:uFillTx/>
            </a:endParaRPr>
          </a:p>
        </p:txBody>
      </p:sp>
    </p:spTree>
    <p:extLst>
      <p:ext uri="{BB962C8B-B14F-4D97-AF65-F5344CB8AC3E}">
        <p14:creationId xmlns:p14="http://schemas.microsoft.com/office/powerpoint/2010/main" val="28908518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B619D27-C416-4D37-8E7B-A2B4C38B5F6C}" type="datetimeFigureOut">
              <a:rPr lang="zh-CN" altLang="en-US" smtClean="0"/>
              <a:t>2021-8-20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F034084-C508-49DA-BFC6-A2075EB74263}" type="slidenum">
              <a:rPr lang="zh-CN" altLang="en-US" smtClean="0"/>
              <a:t>‹#›</a:t>
            </a:fld>
            <a:endParaRPr lang="zh-CN" altLang="en-US"/>
          </a:p>
        </p:txBody>
      </p:sp>
    </p:spTree>
    <p:extLst>
      <p:ext uri="{BB962C8B-B14F-4D97-AF65-F5344CB8AC3E}">
        <p14:creationId xmlns:p14="http://schemas.microsoft.com/office/powerpoint/2010/main" val="2709484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B619D27-C416-4D37-8E7B-A2B4C38B5F6C}" type="datetimeFigureOut">
              <a:rPr lang="zh-CN" altLang="en-US" smtClean="0"/>
              <a:t>2021-8-20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F034084-C508-49DA-BFC6-A2075EB74263}" type="slidenum">
              <a:rPr lang="zh-CN" altLang="en-US" smtClean="0"/>
              <a:t>‹#›</a:t>
            </a:fld>
            <a:endParaRPr lang="zh-CN" altLang="en-US"/>
          </a:p>
        </p:txBody>
      </p:sp>
    </p:spTree>
    <p:extLst>
      <p:ext uri="{BB962C8B-B14F-4D97-AF65-F5344CB8AC3E}">
        <p14:creationId xmlns:p14="http://schemas.microsoft.com/office/powerpoint/2010/main" val="4013152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B619D27-C416-4D37-8E7B-A2B4C38B5F6C}" type="datetimeFigureOut">
              <a:rPr lang="zh-CN" altLang="en-US" smtClean="0"/>
              <a:t>2021-8-20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034084-C508-49DA-BFC6-A2075EB74263}" type="slidenum">
              <a:rPr lang="zh-CN" altLang="en-US" smtClean="0"/>
              <a:t>‹#›</a:t>
            </a:fld>
            <a:endParaRPr lang="zh-CN" altLang="en-US"/>
          </a:p>
        </p:txBody>
      </p:sp>
    </p:spTree>
    <p:extLst>
      <p:ext uri="{BB962C8B-B14F-4D97-AF65-F5344CB8AC3E}">
        <p14:creationId xmlns:p14="http://schemas.microsoft.com/office/powerpoint/2010/main" val="2230184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B619D27-C416-4D37-8E7B-A2B4C38B5F6C}" type="datetimeFigureOut">
              <a:rPr lang="zh-CN" altLang="en-US" smtClean="0"/>
              <a:t>2021-8-20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034084-C508-49DA-BFC6-A2075EB74263}" type="slidenum">
              <a:rPr lang="zh-CN" altLang="en-US" smtClean="0"/>
              <a:t>‹#›</a:t>
            </a:fld>
            <a:endParaRPr lang="zh-CN" altLang="en-US"/>
          </a:p>
        </p:txBody>
      </p:sp>
    </p:spTree>
    <p:extLst>
      <p:ext uri="{BB962C8B-B14F-4D97-AF65-F5344CB8AC3E}">
        <p14:creationId xmlns:p14="http://schemas.microsoft.com/office/powerpoint/2010/main" val="4214271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8EA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619D27-C416-4D37-8E7B-A2B4C38B5F6C}" type="datetimeFigureOut">
              <a:rPr lang="zh-CN" altLang="en-US" smtClean="0"/>
              <a:t>2021-8-20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034084-C508-49DA-BFC6-A2075EB74263}" type="slidenum">
              <a:rPr lang="zh-CN" altLang="en-US" smtClean="0"/>
              <a:t>‹#›</a:t>
            </a:fld>
            <a:endParaRPr lang="zh-CN" altLang="en-US"/>
          </a:p>
        </p:txBody>
      </p:sp>
    </p:spTree>
    <p:extLst>
      <p:ext uri="{BB962C8B-B14F-4D97-AF65-F5344CB8AC3E}">
        <p14:creationId xmlns:p14="http://schemas.microsoft.com/office/powerpoint/2010/main" val="35863594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4.xml"/><Relationship Id="rId7" Type="http://schemas.openxmlformats.org/officeDocument/2006/relationships/notesSlide" Target="../notesSlides/notesSlide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7.xml"/><Relationship Id="rId5" Type="http://schemas.openxmlformats.org/officeDocument/2006/relationships/tags" Target="../tags/tag6.xml"/><Relationship Id="rId4" Type="http://schemas.openxmlformats.org/officeDocument/2006/relationships/tags" Target="../tags/tag5.xml"/><Relationship Id="rId9"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8" Type="http://schemas.openxmlformats.org/officeDocument/2006/relationships/tags" Target="../tags/tag28.xml"/><Relationship Id="rId13" Type="http://schemas.openxmlformats.org/officeDocument/2006/relationships/slideLayout" Target="../slideLayouts/slideLayout7.xml"/><Relationship Id="rId3" Type="http://schemas.openxmlformats.org/officeDocument/2006/relationships/tags" Target="../tags/tag23.xml"/><Relationship Id="rId7" Type="http://schemas.openxmlformats.org/officeDocument/2006/relationships/tags" Target="../tags/tag27.xml"/><Relationship Id="rId12" Type="http://schemas.openxmlformats.org/officeDocument/2006/relationships/tags" Target="../tags/tag32.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tags" Target="../tags/tag31.xml"/><Relationship Id="rId5" Type="http://schemas.openxmlformats.org/officeDocument/2006/relationships/tags" Target="../tags/tag25.xml"/><Relationship Id="rId15" Type="http://schemas.openxmlformats.org/officeDocument/2006/relationships/image" Target="../media/image56.emf"/><Relationship Id="rId10" Type="http://schemas.openxmlformats.org/officeDocument/2006/relationships/tags" Target="../tags/tag30.xml"/><Relationship Id="rId4" Type="http://schemas.openxmlformats.org/officeDocument/2006/relationships/tags" Target="../tags/tag24.xml"/><Relationship Id="rId9" Type="http://schemas.openxmlformats.org/officeDocument/2006/relationships/tags" Target="../tags/tag29.xml"/><Relationship Id="rId1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3" Type="http://schemas.openxmlformats.org/officeDocument/2006/relationships/image" Target="../media/image5.png"/><Relationship Id="rId21" Type="http://schemas.openxmlformats.org/officeDocument/2006/relationships/image" Target="../media/image24.png"/><Relationship Id="rId7" Type="http://schemas.openxmlformats.org/officeDocument/2006/relationships/image" Target="../media/image10.jpe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jpeg"/><Relationship Id="rId2" Type="http://schemas.openxmlformats.org/officeDocument/2006/relationships/notesSlide" Target="../notesSlides/notesSlide5.xml"/><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9.jpeg"/><Relationship Id="rId11" Type="http://schemas.openxmlformats.org/officeDocument/2006/relationships/image" Target="../media/image14.jpeg"/><Relationship Id="rId24" Type="http://schemas.openxmlformats.org/officeDocument/2006/relationships/image" Target="../media/image27.jpeg"/><Relationship Id="rId5" Type="http://schemas.openxmlformats.org/officeDocument/2006/relationships/image" Target="../media/image8.jpe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jpeg"/><Relationship Id="rId27"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9.xml"/><Relationship Id="rId7" Type="http://schemas.openxmlformats.org/officeDocument/2006/relationships/tags" Target="../tags/tag13.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10" Type="http://schemas.openxmlformats.org/officeDocument/2006/relationships/image" Target="../media/image33.png"/><Relationship Id="rId4" Type="http://schemas.openxmlformats.org/officeDocument/2006/relationships/tags" Target="../tags/tag10.xml"/><Relationship Id="rId9"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6.xml"/><Relationship Id="rId7" Type="http://schemas.openxmlformats.org/officeDocument/2006/relationships/tags" Target="../tags/tag20.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5" Type="http://schemas.openxmlformats.org/officeDocument/2006/relationships/tags" Target="../tags/tag18.xml"/><Relationship Id="rId10" Type="http://schemas.openxmlformats.org/officeDocument/2006/relationships/image" Target="../media/image34.png"/><Relationship Id="rId4" Type="http://schemas.openxmlformats.org/officeDocument/2006/relationships/tags" Target="../tags/tag17.xml"/><Relationship Id="rId9"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圆角矩形 1">
            <a:extLst>
              <a:ext uri="{FF2B5EF4-FFF2-40B4-BE49-F238E27FC236}">
                <a16:creationId xmlns:a16="http://schemas.microsoft.com/office/drawing/2014/main" id="{442C21CD-7347-4415-AE51-3428CBBACE9F}"/>
              </a:ext>
            </a:extLst>
          </p:cNvPr>
          <p:cNvSpPr/>
          <p:nvPr>
            <p:custDataLst>
              <p:tags r:id="rId1"/>
            </p:custDataLst>
          </p:nvPr>
        </p:nvSpPr>
        <p:spPr>
          <a:xfrm>
            <a:off x="202698" y="215231"/>
            <a:ext cx="11749182" cy="6402137"/>
          </a:xfrm>
          <a:prstGeom prst="roundRect">
            <a:avLst>
              <a:gd name="adj" fmla="val 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PA_图片 3"/>
          <p:cNvPicPr>
            <a:picLocks noChangeAspect="1"/>
          </p:cNvPicPr>
          <p:nvPr>
            <p:custDataLst>
              <p:tags r:id="rId2"/>
            </p:custDataLst>
          </p:nvPr>
        </p:nvPicPr>
        <p:blipFill rotWithShape="1">
          <a:blip r:embed="rId8" cstate="screen">
            <a:extLst>
              <a:ext uri="{28A0092B-C50C-407E-A947-70E740481C1C}">
                <a14:useLocalDpi xmlns:a14="http://schemas.microsoft.com/office/drawing/2010/main"/>
              </a:ext>
            </a:extLst>
          </a:blip>
          <a:srcRect/>
          <a:stretch/>
        </p:blipFill>
        <p:spPr>
          <a:xfrm>
            <a:off x="6595776" y="2000097"/>
            <a:ext cx="5356103" cy="5049289"/>
          </a:xfrm>
          <a:prstGeom prst="rect">
            <a:avLst/>
          </a:prstGeom>
        </p:spPr>
      </p:pic>
      <p:sp>
        <p:nvSpPr>
          <p:cNvPr id="11" name="PA_圆角矩形 10"/>
          <p:cNvSpPr/>
          <p:nvPr>
            <p:custDataLst>
              <p:tags r:id="rId3"/>
            </p:custDataLst>
          </p:nvPr>
        </p:nvSpPr>
        <p:spPr>
          <a:xfrm>
            <a:off x="399607" y="-669852"/>
            <a:ext cx="552893" cy="1339703"/>
          </a:xfrm>
          <a:prstGeom prst="roundRect">
            <a:avLst>
              <a:gd name="adj" fmla="val 50000"/>
            </a:avLst>
          </a:prstGeom>
          <a:solidFill>
            <a:srgbClr val="1E3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PA_TextPlaceholder 4">
            <a:extLst>
              <a:ext uri="{FF2B5EF4-FFF2-40B4-BE49-F238E27FC236}">
                <a16:creationId xmlns:a16="http://schemas.microsoft.com/office/drawing/2014/main" id="{B8F1D69B-6E26-48B6-BE27-02F27F6C63C0}"/>
              </a:ext>
            </a:extLst>
          </p:cNvPr>
          <p:cNvSpPr txBox="1">
            <a:spLocks/>
          </p:cNvSpPr>
          <p:nvPr>
            <p:custDataLst>
              <p:tags r:id="rId4"/>
            </p:custDataLst>
          </p:nvPr>
        </p:nvSpPr>
        <p:spPr>
          <a:xfrm flipH="1">
            <a:off x="939082" y="3891280"/>
            <a:ext cx="3848100" cy="3207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prstClr val="white">
                    <a:lumMod val="65000"/>
                  </a:prstClr>
                </a:solidFill>
                <a:effectLst/>
                <a:uLnTx/>
                <a:uFillTx/>
                <a:latin typeface="Segoe UI Light" panose="020B0502040204020203" pitchFamily="34" charset="0"/>
                <a:ea typeface="+mn-ea"/>
                <a:cs typeface="Segoe UI Light" panose="020B0502040204020203" pitchFamily="34" charset="0"/>
              </a:rPr>
              <a:t>Yuhao Gao</a:t>
            </a:r>
          </a:p>
        </p:txBody>
      </p:sp>
      <p:sp>
        <p:nvSpPr>
          <p:cNvPr id="71" name="PA_矩形 17">
            <a:extLst>
              <a:ext uri="{FF2B5EF4-FFF2-40B4-BE49-F238E27FC236}">
                <a16:creationId xmlns:a16="http://schemas.microsoft.com/office/drawing/2014/main" id="{B8BC1EFB-2BD3-4780-8D0A-10680DA4057B}"/>
              </a:ext>
            </a:extLst>
          </p:cNvPr>
          <p:cNvSpPr/>
          <p:nvPr>
            <p:custDataLst>
              <p:tags r:id="rId5"/>
            </p:custDataLst>
          </p:nvPr>
        </p:nvSpPr>
        <p:spPr>
          <a:xfrm>
            <a:off x="876207" y="2000098"/>
            <a:ext cx="6027513" cy="1384995"/>
          </a:xfrm>
          <a:prstGeom prst="rect">
            <a:avLst/>
          </a:prstGeom>
        </p:spPr>
        <p:txBody>
          <a:bodyPr wrap="square">
            <a:spAutoFit/>
          </a:bodyPr>
          <a:lstStyle/>
          <a:p>
            <a:pPr lvl="0"/>
            <a:r>
              <a:rPr lang="en-US" sz="2800" b="1" dirty="0">
                <a:solidFill>
                  <a:srgbClr val="1E3595"/>
                </a:solidFill>
                <a:latin typeface="微软雅黑" panose="020B0503020204020204" pitchFamily="34" charset="-122"/>
                <a:ea typeface="微软雅黑" panose="020B0503020204020204" pitchFamily="34" charset="-122"/>
                <a:cs typeface="Segoe UI" panose="020B0502040204020203" pitchFamily="34" charset="0"/>
              </a:rPr>
              <a:t>The Ecosystem of Android and Apps Behaviors Monitoring with Automatic Testing</a:t>
            </a:r>
            <a:endParaRPr kumimoji="0" lang="en-US" sz="1600" b="1" i="0" u="none" strike="noStrike" kern="1200" cap="none" spc="0" normalizeH="0" baseline="0" noProof="0" dirty="0">
              <a:ln>
                <a:noFill/>
              </a:ln>
              <a:solidFill>
                <a:srgbClr val="1E3595"/>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pic>
        <p:nvPicPr>
          <p:cNvPr id="1026" name="Picture 2" descr="查看源图像">
            <a:extLst>
              <a:ext uri="{FF2B5EF4-FFF2-40B4-BE49-F238E27FC236}">
                <a16:creationId xmlns:a16="http://schemas.microsoft.com/office/drawing/2014/main" id="{3B0B6C5E-F076-40BE-94FB-7B9634E41A7E}"/>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56153" y="396240"/>
            <a:ext cx="3586480" cy="2017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93798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500" fill="hold"/>
                                        <p:tgtEl>
                                          <p:spTgt spid="71"/>
                                        </p:tgtEl>
                                        <p:attrNameLst>
                                          <p:attrName>ppt_x</p:attrName>
                                        </p:attrNameLst>
                                      </p:cBhvr>
                                      <p:tavLst>
                                        <p:tav tm="0">
                                          <p:val>
                                            <p:strVal val="0-#ppt_w/2"/>
                                          </p:val>
                                        </p:tav>
                                        <p:tav tm="100000">
                                          <p:val>
                                            <p:strVal val="#ppt_x"/>
                                          </p:val>
                                        </p:tav>
                                      </p:tavLst>
                                    </p:anim>
                                    <p:anim calcmode="lin" valueType="num">
                                      <p:cBhvr additive="base">
                                        <p:cTn id="8" dur="500" fill="hold"/>
                                        <p:tgtEl>
                                          <p:spTgt spid="7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70"/>
                                        </p:tgtEl>
                                        <p:attrNameLst>
                                          <p:attrName>style.visibility</p:attrName>
                                        </p:attrNameLst>
                                      </p:cBhvr>
                                      <p:to>
                                        <p:strVal val="visible"/>
                                      </p:to>
                                    </p:set>
                                    <p:anim calcmode="lin" valueType="num">
                                      <p:cBhvr additive="base">
                                        <p:cTn id="11" dur="500" fill="hold"/>
                                        <p:tgtEl>
                                          <p:spTgt spid="70"/>
                                        </p:tgtEl>
                                        <p:attrNameLst>
                                          <p:attrName>ppt_x</p:attrName>
                                        </p:attrNameLst>
                                      </p:cBhvr>
                                      <p:tavLst>
                                        <p:tav tm="0">
                                          <p:val>
                                            <p:strVal val="0-#ppt_w/2"/>
                                          </p:val>
                                        </p:tav>
                                        <p:tav tm="100000">
                                          <p:val>
                                            <p:strVal val="#ppt_x"/>
                                          </p:val>
                                        </p:tav>
                                      </p:tavLst>
                                    </p:anim>
                                    <p:anim calcmode="lin" valueType="num">
                                      <p:cBhvr additive="base">
                                        <p:cTn id="12" dur="500" fill="hold"/>
                                        <p:tgtEl>
                                          <p:spTgt spid="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2C0BBB46-384D-4750-A186-45832DCD2742}"/>
              </a:ext>
            </a:extLst>
          </p:cNvPr>
          <p:cNvSpPr/>
          <p:nvPr/>
        </p:nvSpPr>
        <p:spPr>
          <a:xfrm>
            <a:off x="202698" y="215231"/>
            <a:ext cx="11749182" cy="6402137"/>
          </a:xfrm>
          <a:prstGeom prst="roundRect">
            <a:avLst>
              <a:gd name="adj" fmla="val 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399607" y="-669852"/>
            <a:ext cx="552893" cy="1339703"/>
          </a:xfrm>
          <a:prstGeom prst="roundRect">
            <a:avLst>
              <a:gd name="adj" fmla="val 50000"/>
            </a:avLst>
          </a:prstGeom>
          <a:solidFill>
            <a:srgbClr val="1E3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Rectangle: Rounded Corners 2">
            <a:extLst>
              <a:ext uri="{FF2B5EF4-FFF2-40B4-BE49-F238E27FC236}">
                <a16:creationId xmlns:a16="http://schemas.microsoft.com/office/drawing/2014/main" id="{6BEDC049-2231-4B20-A411-F25E54B28002}"/>
              </a:ext>
            </a:extLst>
          </p:cNvPr>
          <p:cNvSpPr/>
          <p:nvPr/>
        </p:nvSpPr>
        <p:spPr>
          <a:xfrm>
            <a:off x="1385320" y="2592644"/>
            <a:ext cx="4473507" cy="1239503"/>
          </a:xfrm>
          <a:prstGeom prst="roundRect">
            <a:avLst>
              <a:gd name="adj" fmla="val 1588"/>
            </a:avLst>
          </a:prstGeom>
          <a:solidFill>
            <a:schemeClr val="bg1"/>
          </a:solidFill>
          <a:ln>
            <a:noFill/>
          </a:ln>
          <a:effectLst>
            <a:outerShdw blurRad="381000" dist="254000" dir="5400000" sx="90000" sy="90000" algn="t"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Rectangle: Rounded Corners 10">
            <a:extLst>
              <a:ext uri="{FF2B5EF4-FFF2-40B4-BE49-F238E27FC236}">
                <a16:creationId xmlns:a16="http://schemas.microsoft.com/office/drawing/2014/main" id="{B80069D9-4EC1-47E2-B063-C034D7E0D8F0}"/>
              </a:ext>
            </a:extLst>
          </p:cNvPr>
          <p:cNvSpPr/>
          <p:nvPr/>
        </p:nvSpPr>
        <p:spPr>
          <a:xfrm>
            <a:off x="6333173" y="2592644"/>
            <a:ext cx="4473507" cy="1239503"/>
          </a:xfrm>
          <a:prstGeom prst="roundRect">
            <a:avLst>
              <a:gd name="adj" fmla="val 1588"/>
            </a:avLst>
          </a:prstGeom>
          <a:solidFill>
            <a:schemeClr val="bg1"/>
          </a:solidFill>
          <a:ln>
            <a:noFill/>
          </a:ln>
          <a:effectLst>
            <a:outerShdw blurRad="381000" dist="254000" dir="5400000" sx="90000" sy="90000" algn="t"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Rounded Corners 11">
            <a:extLst>
              <a:ext uri="{FF2B5EF4-FFF2-40B4-BE49-F238E27FC236}">
                <a16:creationId xmlns:a16="http://schemas.microsoft.com/office/drawing/2014/main" id="{90786873-4526-4117-8430-9F2492D935D0}"/>
              </a:ext>
            </a:extLst>
          </p:cNvPr>
          <p:cNvSpPr/>
          <p:nvPr/>
        </p:nvSpPr>
        <p:spPr>
          <a:xfrm>
            <a:off x="3968784" y="4158458"/>
            <a:ext cx="4473507" cy="1239503"/>
          </a:xfrm>
          <a:prstGeom prst="roundRect">
            <a:avLst>
              <a:gd name="adj" fmla="val 1588"/>
            </a:avLst>
          </a:prstGeom>
          <a:solidFill>
            <a:schemeClr val="bg1"/>
          </a:solidFill>
          <a:ln>
            <a:noFill/>
          </a:ln>
          <a:effectLst>
            <a:outerShdw blurRad="381000" dist="254000" dir="5400000" sx="90000" sy="90000" algn="t"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15">
            <a:extLst>
              <a:ext uri="{FF2B5EF4-FFF2-40B4-BE49-F238E27FC236}">
                <a16:creationId xmlns:a16="http://schemas.microsoft.com/office/drawing/2014/main" id="{E9FA4636-629E-46B3-8AA3-BBAD275A8C9D}"/>
              </a:ext>
            </a:extLst>
          </p:cNvPr>
          <p:cNvSpPr/>
          <p:nvPr/>
        </p:nvSpPr>
        <p:spPr>
          <a:xfrm>
            <a:off x="2039007" y="1708454"/>
            <a:ext cx="8113986" cy="293350"/>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lumMod val="65000"/>
                  </a:prstClr>
                </a:solidFill>
                <a:effectLst/>
                <a:uLnTx/>
                <a:uFillTx/>
                <a:latin typeface="Segoe UI Light" panose="020B0502040204020203" pitchFamily="34" charset="0"/>
                <a:ea typeface="+mn-ea"/>
                <a:cs typeface="Segoe UI Light" panose="020B0502040204020203" pitchFamily="34" charset="0"/>
              </a:rPr>
              <a:t>3 main </a:t>
            </a:r>
            <a:r>
              <a:rPr kumimoji="0" lang="en-US" sz="1200" b="1" i="0" u="none" strike="noStrike" kern="1200" cap="none" spc="0" normalizeH="0" noProof="0" dirty="0">
                <a:ln>
                  <a:noFill/>
                </a:ln>
                <a:solidFill>
                  <a:prstClr val="white">
                    <a:lumMod val="65000"/>
                  </a:prstClr>
                </a:solidFill>
                <a:effectLst/>
                <a:uLnTx/>
                <a:uFillTx/>
                <a:latin typeface="Segoe UI Light" panose="020B0502040204020203" pitchFamily="34" charset="0"/>
                <a:ea typeface="+mn-ea"/>
                <a:cs typeface="Segoe UI Light" panose="020B0502040204020203" pitchFamily="34" charset="0"/>
              </a:rPr>
              <a:t>method to dump Android UI.</a:t>
            </a:r>
            <a:endParaRPr kumimoji="0" lang="en-US" sz="1200" b="0" i="0" u="none" strike="noStrike" kern="1200" cap="none" spc="0" normalizeH="0" baseline="0" noProof="0" dirty="0">
              <a:ln>
                <a:noFill/>
              </a:ln>
              <a:solidFill>
                <a:prstClr val="white">
                  <a:lumMod val="65000"/>
                </a:prstClr>
              </a:solidFill>
              <a:effectLst/>
              <a:uLnTx/>
              <a:uFillTx/>
              <a:latin typeface="Segoe UI Light" panose="020B0502040204020203" pitchFamily="34" charset="0"/>
              <a:ea typeface="+mn-ea"/>
              <a:cs typeface="Segoe UI Light" panose="020B0502040204020203" pitchFamily="34" charset="0"/>
            </a:endParaRPr>
          </a:p>
        </p:txBody>
      </p:sp>
      <p:sp>
        <p:nvSpPr>
          <p:cNvPr id="68" name="Rectangle 16">
            <a:extLst>
              <a:ext uri="{FF2B5EF4-FFF2-40B4-BE49-F238E27FC236}">
                <a16:creationId xmlns:a16="http://schemas.microsoft.com/office/drawing/2014/main" id="{F7E7C198-6371-4C39-B3B4-7819311F5B69}"/>
              </a:ext>
            </a:extLst>
          </p:cNvPr>
          <p:cNvSpPr/>
          <p:nvPr/>
        </p:nvSpPr>
        <p:spPr>
          <a:xfrm>
            <a:off x="3426250" y="829705"/>
            <a:ext cx="5339501" cy="646331"/>
          </a:xfrm>
          <a:prstGeom prst="rect">
            <a:avLst/>
          </a:prstGeom>
        </p:spPr>
        <p:txBody>
          <a:bodyPr wrap="square">
            <a:spAutoFit/>
          </a:bodyPr>
          <a:lstStyle/>
          <a:p>
            <a:pPr lvl="0" algn="ctr"/>
            <a:r>
              <a:rPr lang="en-US" altLang="zh-CN" sz="3600" dirty="0">
                <a:solidFill>
                  <a:schemeClr val="accent1"/>
                </a:solidFill>
                <a:latin typeface="Nexa Bold" panose="02000000000000000000" pitchFamily="50" charset="0"/>
                <a:cs typeface="Segoe UI Light" panose="020B0502040204020203" pitchFamily="34" charset="0"/>
              </a:rPr>
              <a:t>1. Dump UI</a:t>
            </a:r>
            <a:endParaRPr lang="zh-CN" altLang="en-US" sz="3600" dirty="0">
              <a:solidFill>
                <a:srgbClr val="1E3595"/>
              </a:solidFill>
              <a:latin typeface="汉仪晓波折纸体简" panose="00020600040101010101" pitchFamily="18" charset="-122"/>
              <a:ea typeface="汉仪晓波折纸体简" panose="00020600040101010101" pitchFamily="18" charset="-122"/>
              <a:cs typeface="Segoe UI" panose="020B0502040204020203" pitchFamily="34" charset="0"/>
            </a:endParaRPr>
          </a:p>
        </p:txBody>
      </p:sp>
      <p:grpSp>
        <p:nvGrpSpPr>
          <p:cNvPr id="70" name="Group 22">
            <a:extLst>
              <a:ext uri="{FF2B5EF4-FFF2-40B4-BE49-F238E27FC236}">
                <a16:creationId xmlns:a16="http://schemas.microsoft.com/office/drawing/2014/main" id="{74395DB2-0302-4F11-BB81-725E82687F87}"/>
              </a:ext>
            </a:extLst>
          </p:cNvPr>
          <p:cNvGrpSpPr/>
          <p:nvPr/>
        </p:nvGrpSpPr>
        <p:grpSpPr>
          <a:xfrm>
            <a:off x="3013169" y="2859684"/>
            <a:ext cx="2534191" cy="677009"/>
            <a:chOff x="8762301" y="5946036"/>
            <a:chExt cx="3221740" cy="677009"/>
          </a:xfrm>
        </p:grpSpPr>
        <p:sp>
          <p:nvSpPr>
            <p:cNvPr id="77" name="TextBox 23">
              <a:extLst>
                <a:ext uri="{FF2B5EF4-FFF2-40B4-BE49-F238E27FC236}">
                  <a16:creationId xmlns:a16="http://schemas.microsoft.com/office/drawing/2014/main" id="{F14BC3E4-7420-461D-A36E-9BE6BC87DE3F}"/>
                </a:ext>
              </a:extLst>
            </p:cNvPr>
            <p:cNvSpPr txBox="1"/>
            <p:nvPr/>
          </p:nvSpPr>
          <p:spPr>
            <a:xfrm>
              <a:off x="8762301" y="5946036"/>
              <a:ext cx="191122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lumMod val="65000"/>
                      <a:lumOff val="35000"/>
                    </a:prstClr>
                  </a:solidFill>
                  <a:effectLst/>
                  <a:uLnTx/>
                  <a:uFillTx/>
                  <a:latin typeface="Montserrat Light" panose="00000400000000000000" pitchFamily="50" charset="0"/>
                  <a:ea typeface="+mn-ea"/>
                  <a:cs typeface="Segoe UI Light" panose="020B0502040204020203" pitchFamily="34" charset="0"/>
                </a:rPr>
                <a:t>Command to dump UI xml.</a:t>
              </a:r>
              <a:endParaRPr kumimoji="0" lang="id-ID" sz="1200" b="1" i="0" u="none" strike="noStrike" kern="1200" cap="none" spc="0" normalizeH="0" baseline="0" noProof="0" dirty="0">
                <a:ln>
                  <a:noFill/>
                </a:ln>
                <a:solidFill>
                  <a:prstClr val="black">
                    <a:lumMod val="65000"/>
                    <a:lumOff val="35000"/>
                  </a:prstClr>
                </a:solidFill>
                <a:effectLst/>
                <a:uLnTx/>
                <a:uFillTx/>
                <a:latin typeface="Montserrat Light" panose="00000400000000000000" pitchFamily="50" charset="0"/>
                <a:ea typeface="+mn-ea"/>
                <a:cs typeface="Segoe UI Light" panose="020B0502040204020203" pitchFamily="34" charset="0"/>
              </a:endParaRPr>
            </a:p>
          </p:txBody>
        </p:sp>
        <p:sp>
          <p:nvSpPr>
            <p:cNvPr id="78" name="TextBox 24">
              <a:extLst>
                <a:ext uri="{FF2B5EF4-FFF2-40B4-BE49-F238E27FC236}">
                  <a16:creationId xmlns:a16="http://schemas.microsoft.com/office/drawing/2014/main" id="{865ED546-20E4-47D5-98B1-A0C8B0E5FDD8}"/>
                </a:ext>
              </a:extLst>
            </p:cNvPr>
            <p:cNvSpPr txBox="1"/>
            <p:nvPr/>
          </p:nvSpPr>
          <p:spPr>
            <a:xfrm>
              <a:off x="8762301" y="6192158"/>
              <a:ext cx="3221740"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65000"/>
                    </a:prstClr>
                  </a:solidFill>
                  <a:effectLst/>
                  <a:uLnTx/>
                  <a:uFillTx/>
                  <a:latin typeface="Montserrat Light" panose="00000400000000000000" pitchFamily="50" charset="0"/>
                  <a:ea typeface="+mn-ea"/>
                  <a:cs typeface="Segoe UI Light" panose="020B0502040204020203" pitchFamily="34" charset="0"/>
                </a:rPr>
                <a:t>Call </a:t>
              </a:r>
              <a:r>
                <a:rPr kumimoji="0" lang="en-US" sz="1100" b="0" i="0" u="none" strike="noStrike" kern="1200" cap="none" spc="0" normalizeH="0" baseline="0" noProof="0" dirty="0" err="1">
                  <a:ln>
                    <a:noFill/>
                  </a:ln>
                  <a:solidFill>
                    <a:prstClr val="white">
                      <a:lumMod val="65000"/>
                    </a:prstClr>
                  </a:solidFill>
                  <a:effectLst/>
                  <a:uLnTx/>
                  <a:uFillTx/>
                  <a:latin typeface="Montserrat Light" panose="00000400000000000000" pitchFamily="50" charset="0"/>
                  <a:ea typeface="+mn-ea"/>
                  <a:cs typeface="Segoe UI Light" panose="020B0502040204020203" pitchFamily="34" charset="0"/>
                </a:rPr>
                <a:t>uiautomator</a:t>
              </a:r>
              <a:r>
                <a:rPr kumimoji="0" lang="en-US" sz="1100" b="0" i="0" u="none" strike="noStrike" kern="1200" cap="none" spc="0" normalizeH="0" baseline="0" noProof="0" dirty="0">
                  <a:ln>
                    <a:noFill/>
                  </a:ln>
                  <a:solidFill>
                    <a:prstClr val="white">
                      <a:lumMod val="65000"/>
                    </a:prstClr>
                  </a:solidFill>
                  <a:effectLst/>
                  <a:uLnTx/>
                  <a:uFillTx/>
                  <a:latin typeface="Montserrat Light" panose="00000400000000000000" pitchFamily="50" charset="0"/>
                  <a:ea typeface="+mn-ea"/>
                  <a:cs typeface="Segoe UI Light" panose="020B0502040204020203" pitchFamily="34" charset="0"/>
                </a:rPr>
                <a:t> in </a:t>
              </a:r>
              <a:r>
                <a:rPr lang="en-US" sz="1100" dirty="0">
                  <a:solidFill>
                    <a:prstClr val="white">
                      <a:lumMod val="65000"/>
                    </a:prstClr>
                  </a:solidFill>
                  <a:latin typeface="Montserrat Light" panose="00000400000000000000" pitchFamily="50" charset="0"/>
                  <a:cs typeface="Segoe UI Light" panose="020B0502040204020203" pitchFamily="34" charset="0"/>
                </a:rPr>
                <a:t>command line, n</a:t>
              </a:r>
              <a:r>
                <a:rPr kumimoji="0" lang="en-US" sz="1100" b="0" i="0" u="none" strike="noStrike" kern="1200" cap="none" spc="0" normalizeH="0" baseline="0" noProof="0" dirty="0" err="1">
                  <a:ln>
                    <a:noFill/>
                  </a:ln>
                  <a:solidFill>
                    <a:prstClr val="white">
                      <a:lumMod val="65000"/>
                    </a:prstClr>
                  </a:solidFill>
                  <a:effectLst/>
                  <a:uLnTx/>
                  <a:uFillTx/>
                  <a:latin typeface="Montserrat Light" panose="00000400000000000000" pitchFamily="50" charset="0"/>
                  <a:ea typeface="+mn-ea"/>
                  <a:cs typeface="Segoe UI Light" panose="020B0502040204020203" pitchFamily="34" charset="0"/>
                </a:rPr>
                <a:t>eed</a:t>
              </a:r>
              <a:r>
                <a:rPr kumimoji="0" lang="en-US" sz="1100" b="0" i="0" u="none" strike="noStrike" kern="1200" cap="none" spc="0" normalizeH="0" baseline="0" noProof="0" dirty="0">
                  <a:ln>
                    <a:noFill/>
                  </a:ln>
                  <a:solidFill>
                    <a:prstClr val="white">
                      <a:lumMod val="65000"/>
                    </a:prstClr>
                  </a:solidFill>
                  <a:effectLst/>
                  <a:uLnTx/>
                  <a:uFillTx/>
                  <a:latin typeface="Montserrat Light" panose="00000400000000000000" pitchFamily="50" charset="0"/>
                  <a:ea typeface="+mn-ea"/>
                  <a:cs typeface="Segoe UI Light" panose="020B0502040204020203" pitchFamily="34" charset="0"/>
                </a:rPr>
                <a:t> root privilege.</a:t>
              </a:r>
              <a:endParaRPr kumimoji="0" lang="id-ID" sz="1100" b="0" i="0" u="none" strike="noStrike" kern="1200" cap="none" spc="0" normalizeH="0" baseline="0" noProof="0" dirty="0">
                <a:ln>
                  <a:noFill/>
                </a:ln>
                <a:solidFill>
                  <a:prstClr val="white">
                    <a:lumMod val="65000"/>
                  </a:prstClr>
                </a:solidFill>
                <a:effectLst/>
                <a:uLnTx/>
                <a:uFillTx/>
                <a:latin typeface="Montserrat Light" panose="00000400000000000000" pitchFamily="50" charset="0"/>
                <a:ea typeface="+mn-ea"/>
                <a:cs typeface="Segoe UI Light" panose="020B0502040204020203" pitchFamily="34" charset="0"/>
              </a:endParaRPr>
            </a:p>
          </p:txBody>
        </p:sp>
      </p:grpSp>
      <p:grpSp>
        <p:nvGrpSpPr>
          <p:cNvPr id="81" name="Group 39">
            <a:extLst>
              <a:ext uri="{FF2B5EF4-FFF2-40B4-BE49-F238E27FC236}">
                <a16:creationId xmlns:a16="http://schemas.microsoft.com/office/drawing/2014/main" id="{1E098498-93E0-4468-8BB3-8B1DB85EE2FE}"/>
              </a:ext>
            </a:extLst>
          </p:cNvPr>
          <p:cNvGrpSpPr/>
          <p:nvPr/>
        </p:nvGrpSpPr>
        <p:grpSpPr>
          <a:xfrm>
            <a:off x="8037122" y="2861862"/>
            <a:ext cx="2463239" cy="677009"/>
            <a:chOff x="8762301" y="5946036"/>
            <a:chExt cx="2463239" cy="677009"/>
          </a:xfrm>
        </p:grpSpPr>
        <p:sp>
          <p:nvSpPr>
            <p:cNvPr id="88" name="TextBox 46">
              <a:extLst>
                <a:ext uri="{FF2B5EF4-FFF2-40B4-BE49-F238E27FC236}">
                  <a16:creationId xmlns:a16="http://schemas.microsoft.com/office/drawing/2014/main" id="{19841BDA-7575-4A0A-A275-53514AB64A7B}"/>
                </a:ext>
              </a:extLst>
            </p:cNvPr>
            <p:cNvSpPr txBox="1"/>
            <p:nvPr/>
          </p:nvSpPr>
          <p:spPr>
            <a:xfrm>
              <a:off x="8762301" y="5946036"/>
              <a:ext cx="126201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lumMod val="65000"/>
                      <a:lumOff val="35000"/>
                    </a:prstClr>
                  </a:solidFill>
                  <a:effectLst/>
                  <a:uLnTx/>
                  <a:uFillTx/>
                  <a:latin typeface="Montserrat Light" panose="00000400000000000000" pitchFamily="50" charset="0"/>
                  <a:ea typeface="+mn-ea"/>
                  <a:cs typeface="Segoe UI Light" panose="020B0502040204020203" pitchFamily="34" charset="0"/>
                </a:rPr>
                <a:t>ADB to dump UI.</a:t>
              </a:r>
              <a:endParaRPr kumimoji="0" lang="id-ID" sz="1200" b="1" i="0" u="none" strike="noStrike" kern="1200" cap="none" spc="0" normalizeH="0" baseline="0" noProof="0" dirty="0">
                <a:ln>
                  <a:noFill/>
                </a:ln>
                <a:solidFill>
                  <a:prstClr val="black">
                    <a:lumMod val="65000"/>
                    <a:lumOff val="35000"/>
                  </a:prstClr>
                </a:solidFill>
                <a:effectLst/>
                <a:uLnTx/>
                <a:uFillTx/>
                <a:latin typeface="Montserrat Light" panose="00000400000000000000" pitchFamily="50" charset="0"/>
                <a:ea typeface="+mn-ea"/>
                <a:cs typeface="Segoe UI Light" panose="020B0502040204020203" pitchFamily="34" charset="0"/>
              </a:endParaRPr>
            </a:p>
          </p:txBody>
        </p:sp>
        <p:sp>
          <p:nvSpPr>
            <p:cNvPr id="89" name="TextBox 47">
              <a:extLst>
                <a:ext uri="{FF2B5EF4-FFF2-40B4-BE49-F238E27FC236}">
                  <a16:creationId xmlns:a16="http://schemas.microsoft.com/office/drawing/2014/main" id="{E8968D2D-D38E-4AE0-9B04-4EF71309B447}"/>
                </a:ext>
              </a:extLst>
            </p:cNvPr>
            <p:cNvSpPr txBox="1"/>
            <p:nvPr/>
          </p:nvSpPr>
          <p:spPr>
            <a:xfrm>
              <a:off x="8762302" y="6192158"/>
              <a:ext cx="2463238"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65000"/>
                    </a:prstClr>
                  </a:solidFill>
                  <a:effectLst/>
                  <a:uLnTx/>
                  <a:uFillTx/>
                  <a:latin typeface="Montserrat Light" panose="00000400000000000000" pitchFamily="50" charset="0"/>
                  <a:ea typeface="+mn-ea"/>
                  <a:cs typeface="Segoe UI Light" panose="020B0502040204020203" pitchFamily="34" charset="0"/>
                </a:rPr>
                <a:t>Call </a:t>
              </a:r>
              <a:r>
                <a:rPr kumimoji="0" lang="en-US" altLang="zh-CN" sz="1100" b="0" i="0" u="none" strike="noStrike" kern="1200" cap="none" spc="0" normalizeH="0" baseline="0" noProof="0" dirty="0" err="1">
                  <a:ln>
                    <a:noFill/>
                  </a:ln>
                  <a:solidFill>
                    <a:prstClr val="white">
                      <a:lumMod val="65000"/>
                    </a:prstClr>
                  </a:solidFill>
                  <a:effectLst/>
                  <a:uLnTx/>
                  <a:uFillTx/>
                  <a:latin typeface="Montserrat Light" panose="00000400000000000000" pitchFamily="50" charset="0"/>
                  <a:ea typeface="+mn-ea"/>
                  <a:cs typeface="Segoe UI Light" panose="020B0502040204020203" pitchFamily="34" charset="0"/>
                </a:rPr>
                <a:t>uiautomator</a:t>
              </a:r>
              <a:r>
                <a:rPr kumimoji="0" lang="en-US" altLang="zh-CN" sz="1100" b="0" i="0" u="none" strike="noStrike" kern="1200" cap="none" spc="0" normalizeH="0" baseline="0" noProof="0" dirty="0">
                  <a:ln>
                    <a:noFill/>
                  </a:ln>
                  <a:solidFill>
                    <a:prstClr val="white">
                      <a:lumMod val="65000"/>
                    </a:prstClr>
                  </a:solidFill>
                  <a:effectLst/>
                  <a:uLnTx/>
                  <a:uFillTx/>
                  <a:latin typeface="Montserrat Light" panose="00000400000000000000" pitchFamily="50" charset="0"/>
                  <a:ea typeface="+mn-ea"/>
                  <a:cs typeface="Segoe UI Light" panose="020B0502040204020203" pitchFamily="34" charset="0"/>
                </a:rPr>
                <a:t> in ADB shell, o</a:t>
              </a:r>
              <a:r>
                <a:rPr kumimoji="0" lang="en-US" sz="1100" b="0" i="0" u="none" strike="noStrike" kern="1200" cap="none" spc="0" normalizeH="0" baseline="0" noProof="0" dirty="0">
                  <a:ln>
                    <a:noFill/>
                  </a:ln>
                  <a:solidFill>
                    <a:prstClr val="white">
                      <a:lumMod val="65000"/>
                    </a:prstClr>
                  </a:solidFill>
                  <a:effectLst/>
                  <a:uLnTx/>
                  <a:uFillTx/>
                  <a:latin typeface="Montserrat Light" panose="00000400000000000000" pitchFamily="50" charset="0"/>
                  <a:ea typeface="+mn-ea"/>
                  <a:cs typeface="Segoe UI Light" panose="020B0502040204020203" pitchFamily="34" charset="0"/>
                </a:rPr>
                <a:t>nly can use in server with USB debug enable.</a:t>
              </a:r>
              <a:endParaRPr kumimoji="0" lang="id-ID" sz="1100" b="0" i="0" u="none" strike="noStrike" kern="1200" cap="none" spc="0" normalizeH="0" baseline="0" noProof="0" dirty="0">
                <a:ln>
                  <a:noFill/>
                </a:ln>
                <a:solidFill>
                  <a:prstClr val="white">
                    <a:lumMod val="65000"/>
                  </a:prstClr>
                </a:solidFill>
                <a:effectLst/>
                <a:uLnTx/>
                <a:uFillTx/>
                <a:latin typeface="Montserrat Light" panose="00000400000000000000" pitchFamily="50" charset="0"/>
                <a:ea typeface="+mn-ea"/>
                <a:cs typeface="Segoe UI Light" panose="020B0502040204020203" pitchFamily="34" charset="0"/>
              </a:endParaRPr>
            </a:p>
          </p:txBody>
        </p:sp>
      </p:grpSp>
      <p:grpSp>
        <p:nvGrpSpPr>
          <p:cNvPr id="91" name="Group 49">
            <a:extLst>
              <a:ext uri="{FF2B5EF4-FFF2-40B4-BE49-F238E27FC236}">
                <a16:creationId xmlns:a16="http://schemas.microsoft.com/office/drawing/2014/main" id="{DE8E6701-1FF2-4FE3-B120-B522D09692F1}"/>
              </a:ext>
            </a:extLst>
          </p:cNvPr>
          <p:cNvGrpSpPr/>
          <p:nvPr/>
        </p:nvGrpSpPr>
        <p:grpSpPr>
          <a:xfrm>
            <a:off x="5677693" y="4427676"/>
            <a:ext cx="2258823" cy="507732"/>
            <a:chOff x="8762301" y="5946036"/>
            <a:chExt cx="2258823" cy="507732"/>
          </a:xfrm>
        </p:grpSpPr>
        <p:sp>
          <p:nvSpPr>
            <p:cNvPr id="98" name="TextBox 56">
              <a:extLst>
                <a:ext uri="{FF2B5EF4-FFF2-40B4-BE49-F238E27FC236}">
                  <a16:creationId xmlns:a16="http://schemas.microsoft.com/office/drawing/2014/main" id="{D82C5524-0FE6-4982-B11D-36262587365B}"/>
                </a:ext>
              </a:extLst>
            </p:cNvPr>
            <p:cNvSpPr txBox="1"/>
            <p:nvPr/>
          </p:nvSpPr>
          <p:spPr>
            <a:xfrm>
              <a:off x="8762301" y="5946036"/>
              <a:ext cx="225882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lumMod val="65000"/>
                      <a:lumOff val="35000"/>
                    </a:prstClr>
                  </a:solidFill>
                  <a:effectLst/>
                  <a:uLnTx/>
                  <a:uFillTx/>
                  <a:latin typeface="Montserrat Light" panose="00000400000000000000" pitchFamily="50" charset="0"/>
                  <a:ea typeface="+mn-ea"/>
                  <a:cs typeface="Segoe UI Light" panose="020B0502040204020203" pitchFamily="34" charset="0"/>
                </a:rPr>
                <a:t>Accessibility Service to dump UI.</a:t>
              </a:r>
              <a:endParaRPr kumimoji="0" lang="id-ID" sz="1200" b="1" i="0" u="none" strike="noStrike" kern="1200" cap="none" spc="0" normalizeH="0" baseline="0" noProof="0" dirty="0">
                <a:ln>
                  <a:noFill/>
                </a:ln>
                <a:solidFill>
                  <a:prstClr val="black">
                    <a:lumMod val="65000"/>
                    <a:lumOff val="35000"/>
                  </a:prstClr>
                </a:solidFill>
                <a:effectLst/>
                <a:uLnTx/>
                <a:uFillTx/>
                <a:latin typeface="Montserrat Light" panose="00000400000000000000" pitchFamily="50" charset="0"/>
                <a:ea typeface="+mn-ea"/>
                <a:cs typeface="Segoe UI Light" panose="020B0502040204020203" pitchFamily="34" charset="0"/>
              </a:endParaRPr>
            </a:p>
          </p:txBody>
        </p:sp>
        <p:sp>
          <p:nvSpPr>
            <p:cNvPr id="99" name="TextBox 57">
              <a:extLst>
                <a:ext uri="{FF2B5EF4-FFF2-40B4-BE49-F238E27FC236}">
                  <a16:creationId xmlns:a16="http://schemas.microsoft.com/office/drawing/2014/main" id="{686578ED-C0BE-4C2C-8DCC-6304BEFBDBAF}"/>
                </a:ext>
              </a:extLst>
            </p:cNvPr>
            <p:cNvSpPr txBox="1"/>
            <p:nvPr/>
          </p:nvSpPr>
          <p:spPr>
            <a:xfrm>
              <a:off x="8762301" y="6192158"/>
              <a:ext cx="1183337"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65000"/>
                    </a:prstClr>
                  </a:solidFill>
                  <a:effectLst/>
                  <a:uLnTx/>
                  <a:uFillTx/>
                  <a:latin typeface="Montserrat Light" panose="00000400000000000000" pitchFamily="50" charset="0"/>
                  <a:ea typeface="+mn-ea"/>
                  <a:cs typeface="Segoe UI Light" panose="020B0502040204020203" pitchFamily="34" charset="0"/>
                </a:rPr>
                <a:t>Lack of reliability.</a:t>
              </a:r>
              <a:endParaRPr kumimoji="0" lang="id-ID" sz="1100" b="0" i="0" u="none" strike="noStrike" kern="1200" cap="none" spc="0" normalizeH="0" baseline="0" noProof="0" dirty="0">
                <a:ln>
                  <a:noFill/>
                </a:ln>
                <a:solidFill>
                  <a:prstClr val="white">
                    <a:lumMod val="65000"/>
                  </a:prstClr>
                </a:solidFill>
                <a:effectLst/>
                <a:uLnTx/>
                <a:uFillTx/>
                <a:latin typeface="Montserrat Light" panose="00000400000000000000" pitchFamily="50" charset="0"/>
                <a:ea typeface="+mn-ea"/>
                <a:cs typeface="Segoe UI Light" panose="020B0502040204020203" pitchFamily="34" charset="0"/>
              </a:endParaRPr>
            </a:p>
          </p:txBody>
        </p:sp>
      </p:grpSp>
      <p:pic>
        <p:nvPicPr>
          <p:cNvPr id="5" name="图片 4" descr="电脑屏幕截图&#10;&#10;描述已自动生成">
            <a:extLst>
              <a:ext uri="{FF2B5EF4-FFF2-40B4-BE49-F238E27FC236}">
                <a16:creationId xmlns:a16="http://schemas.microsoft.com/office/drawing/2014/main" id="{89BF5893-8350-4127-934F-33F390A9B999}"/>
              </a:ext>
            </a:extLst>
          </p:cNvPr>
          <p:cNvPicPr>
            <a:picLocks noChangeAspect="1"/>
          </p:cNvPicPr>
          <p:nvPr/>
        </p:nvPicPr>
        <p:blipFill rotWithShape="1">
          <a:blip r:embed="rId3"/>
          <a:srcRect l="6291" r="11540"/>
          <a:stretch/>
        </p:blipFill>
        <p:spPr>
          <a:xfrm>
            <a:off x="952500" y="2761618"/>
            <a:ext cx="1948274" cy="688375"/>
          </a:xfrm>
          <a:prstGeom prst="rect">
            <a:avLst/>
          </a:prstGeom>
        </p:spPr>
      </p:pic>
      <p:pic>
        <p:nvPicPr>
          <p:cNvPr id="8" name="图片 7" descr="文本&#10;&#10;描述已自动生成">
            <a:extLst>
              <a:ext uri="{FF2B5EF4-FFF2-40B4-BE49-F238E27FC236}">
                <a16:creationId xmlns:a16="http://schemas.microsoft.com/office/drawing/2014/main" id="{AD0D1616-ADAD-42F9-A1C1-B92E9E56844C}"/>
              </a:ext>
            </a:extLst>
          </p:cNvPr>
          <p:cNvPicPr>
            <a:picLocks noChangeAspect="1"/>
          </p:cNvPicPr>
          <p:nvPr/>
        </p:nvPicPr>
        <p:blipFill rotWithShape="1">
          <a:blip r:embed="rId4"/>
          <a:srcRect l="4665" r="3635"/>
          <a:stretch/>
        </p:blipFill>
        <p:spPr>
          <a:xfrm>
            <a:off x="5547360" y="2810352"/>
            <a:ext cx="2504440" cy="495471"/>
          </a:xfrm>
          <a:prstGeom prst="rect">
            <a:avLst/>
          </a:prstGeom>
        </p:spPr>
      </p:pic>
      <p:pic>
        <p:nvPicPr>
          <p:cNvPr id="10" name="图片 9" descr="图形用户界面, 文本, 应用程序, 电子邮件&#10;&#10;描述已自动生成">
            <a:extLst>
              <a:ext uri="{FF2B5EF4-FFF2-40B4-BE49-F238E27FC236}">
                <a16:creationId xmlns:a16="http://schemas.microsoft.com/office/drawing/2014/main" id="{5FE88618-17E1-4490-88B1-E197056A4FD4}"/>
              </a:ext>
            </a:extLst>
          </p:cNvPr>
          <p:cNvPicPr>
            <a:picLocks noChangeAspect="1"/>
          </p:cNvPicPr>
          <p:nvPr/>
        </p:nvPicPr>
        <p:blipFill>
          <a:blip r:embed="rId5"/>
          <a:stretch>
            <a:fillRect/>
          </a:stretch>
        </p:blipFill>
        <p:spPr>
          <a:xfrm>
            <a:off x="3764846" y="4320888"/>
            <a:ext cx="1622021" cy="792683"/>
          </a:xfrm>
          <a:prstGeom prst="rect">
            <a:avLst/>
          </a:prstGeom>
        </p:spPr>
      </p:pic>
    </p:spTree>
    <p:extLst>
      <p:ext uri="{BB962C8B-B14F-4D97-AF65-F5344CB8AC3E}">
        <p14:creationId xmlns:p14="http://schemas.microsoft.com/office/powerpoint/2010/main" val="24639736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750" fill="hold"/>
                                        <p:tgtEl>
                                          <p:spTgt spid="68"/>
                                        </p:tgtEl>
                                        <p:attrNameLst>
                                          <p:attrName>ppt_x</p:attrName>
                                        </p:attrNameLst>
                                      </p:cBhvr>
                                      <p:tavLst>
                                        <p:tav tm="0">
                                          <p:val>
                                            <p:strVal val="#ppt_x"/>
                                          </p:val>
                                        </p:tav>
                                        <p:tav tm="100000">
                                          <p:val>
                                            <p:strVal val="#ppt_x"/>
                                          </p:val>
                                        </p:tav>
                                      </p:tavLst>
                                    </p:anim>
                                    <p:anim calcmode="lin" valueType="num">
                                      <p:cBhvr additive="base">
                                        <p:cTn id="8" dur="750" fill="hold"/>
                                        <p:tgtEl>
                                          <p:spTgt spid="6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67"/>
                                        </p:tgtEl>
                                        <p:attrNameLst>
                                          <p:attrName>style.visibility</p:attrName>
                                        </p:attrNameLst>
                                      </p:cBhvr>
                                      <p:to>
                                        <p:strVal val="visible"/>
                                      </p:to>
                                    </p:set>
                                    <p:anim calcmode="lin" valueType="num">
                                      <p:cBhvr additive="base">
                                        <p:cTn id="11" dur="750" fill="hold"/>
                                        <p:tgtEl>
                                          <p:spTgt spid="67"/>
                                        </p:tgtEl>
                                        <p:attrNameLst>
                                          <p:attrName>ppt_x</p:attrName>
                                        </p:attrNameLst>
                                      </p:cBhvr>
                                      <p:tavLst>
                                        <p:tav tm="0">
                                          <p:val>
                                            <p:strVal val="#ppt_x"/>
                                          </p:val>
                                        </p:tav>
                                        <p:tav tm="100000">
                                          <p:val>
                                            <p:strVal val="#ppt_x"/>
                                          </p:val>
                                        </p:tav>
                                      </p:tavLst>
                                    </p:anim>
                                    <p:anim calcmode="lin" valueType="num">
                                      <p:cBhvr additive="base">
                                        <p:cTn id="12" dur="750" fill="hold"/>
                                        <p:tgtEl>
                                          <p:spTgt spid="6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750"/>
                                  </p:stCondLst>
                                  <p:childTnLst>
                                    <p:set>
                                      <p:cBhvr>
                                        <p:cTn id="14" dur="1" fill="hold">
                                          <p:stCondLst>
                                            <p:cond delay="0"/>
                                          </p:stCondLst>
                                        </p:cTn>
                                        <p:tgtEl>
                                          <p:spTgt spid="64"/>
                                        </p:tgtEl>
                                        <p:attrNameLst>
                                          <p:attrName>style.visibility</p:attrName>
                                        </p:attrNameLst>
                                      </p:cBhvr>
                                      <p:to>
                                        <p:strVal val="visible"/>
                                      </p:to>
                                    </p:set>
                                    <p:anim calcmode="lin" valueType="num">
                                      <p:cBhvr additive="base">
                                        <p:cTn id="15" dur="750" fill="hold"/>
                                        <p:tgtEl>
                                          <p:spTgt spid="64"/>
                                        </p:tgtEl>
                                        <p:attrNameLst>
                                          <p:attrName>ppt_x</p:attrName>
                                        </p:attrNameLst>
                                      </p:cBhvr>
                                      <p:tavLst>
                                        <p:tav tm="0">
                                          <p:val>
                                            <p:strVal val="#ppt_x"/>
                                          </p:val>
                                        </p:tav>
                                        <p:tav tm="100000">
                                          <p:val>
                                            <p:strVal val="#ppt_x"/>
                                          </p:val>
                                        </p:tav>
                                      </p:tavLst>
                                    </p:anim>
                                    <p:anim calcmode="lin" valueType="num">
                                      <p:cBhvr additive="base">
                                        <p:cTn id="16" dur="750" fill="hold"/>
                                        <p:tgtEl>
                                          <p:spTgt spid="6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65"/>
                                        </p:tgtEl>
                                        <p:attrNameLst>
                                          <p:attrName>style.visibility</p:attrName>
                                        </p:attrNameLst>
                                      </p:cBhvr>
                                      <p:to>
                                        <p:strVal val="visible"/>
                                      </p:to>
                                    </p:set>
                                    <p:anim calcmode="lin" valueType="num">
                                      <p:cBhvr additive="base">
                                        <p:cTn id="19" dur="750" fill="hold"/>
                                        <p:tgtEl>
                                          <p:spTgt spid="65"/>
                                        </p:tgtEl>
                                        <p:attrNameLst>
                                          <p:attrName>ppt_x</p:attrName>
                                        </p:attrNameLst>
                                      </p:cBhvr>
                                      <p:tavLst>
                                        <p:tav tm="0">
                                          <p:val>
                                            <p:strVal val="#ppt_x"/>
                                          </p:val>
                                        </p:tav>
                                        <p:tav tm="100000">
                                          <p:val>
                                            <p:strVal val="#ppt_x"/>
                                          </p:val>
                                        </p:tav>
                                      </p:tavLst>
                                    </p:anim>
                                    <p:anim calcmode="lin" valueType="num">
                                      <p:cBhvr additive="base">
                                        <p:cTn id="20" dur="750" fill="hold"/>
                                        <p:tgtEl>
                                          <p:spTgt spid="6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250"/>
                                  </p:stCondLst>
                                  <p:childTnLst>
                                    <p:set>
                                      <p:cBhvr>
                                        <p:cTn id="22" dur="1" fill="hold">
                                          <p:stCondLst>
                                            <p:cond delay="0"/>
                                          </p:stCondLst>
                                        </p:cTn>
                                        <p:tgtEl>
                                          <p:spTgt spid="66"/>
                                        </p:tgtEl>
                                        <p:attrNameLst>
                                          <p:attrName>style.visibility</p:attrName>
                                        </p:attrNameLst>
                                      </p:cBhvr>
                                      <p:to>
                                        <p:strVal val="visible"/>
                                      </p:to>
                                    </p:set>
                                    <p:anim calcmode="lin" valueType="num">
                                      <p:cBhvr additive="base">
                                        <p:cTn id="23" dur="750" fill="hold"/>
                                        <p:tgtEl>
                                          <p:spTgt spid="66"/>
                                        </p:tgtEl>
                                        <p:attrNameLst>
                                          <p:attrName>ppt_x</p:attrName>
                                        </p:attrNameLst>
                                      </p:cBhvr>
                                      <p:tavLst>
                                        <p:tav tm="0">
                                          <p:val>
                                            <p:strVal val="#ppt_x"/>
                                          </p:val>
                                        </p:tav>
                                        <p:tav tm="100000">
                                          <p:val>
                                            <p:strVal val="#ppt_x"/>
                                          </p:val>
                                        </p:tav>
                                      </p:tavLst>
                                    </p:anim>
                                    <p:anim calcmode="lin" valueType="num">
                                      <p:cBhvr additive="base">
                                        <p:cTn id="24" dur="750" fill="hold"/>
                                        <p:tgtEl>
                                          <p:spTgt spid="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animBg="1"/>
      <p:bldP spid="66" grpId="0" animBg="1"/>
      <p:bldP spid="67" grpId="0"/>
      <p:bldP spid="6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2C0BBB46-384D-4750-A186-45832DCD2742}"/>
              </a:ext>
            </a:extLst>
          </p:cNvPr>
          <p:cNvSpPr/>
          <p:nvPr/>
        </p:nvSpPr>
        <p:spPr>
          <a:xfrm>
            <a:off x="202698" y="215231"/>
            <a:ext cx="11749182" cy="6402137"/>
          </a:xfrm>
          <a:prstGeom prst="roundRect">
            <a:avLst>
              <a:gd name="adj" fmla="val 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399607" y="-669852"/>
            <a:ext cx="552893" cy="1339703"/>
          </a:xfrm>
          <a:prstGeom prst="roundRect">
            <a:avLst>
              <a:gd name="adj" fmla="val 50000"/>
            </a:avLst>
          </a:prstGeom>
          <a:solidFill>
            <a:srgbClr val="1E3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Rectangle 16">
            <a:extLst>
              <a:ext uri="{FF2B5EF4-FFF2-40B4-BE49-F238E27FC236}">
                <a16:creationId xmlns:a16="http://schemas.microsoft.com/office/drawing/2014/main" id="{F7E7C198-6371-4C39-B3B4-7819311F5B69}"/>
              </a:ext>
            </a:extLst>
          </p:cNvPr>
          <p:cNvSpPr/>
          <p:nvPr/>
        </p:nvSpPr>
        <p:spPr>
          <a:xfrm>
            <a:off x="3426250" y="829705"/>
            <a:ext cx="5339501" cy="646331"/>
          </a:xfrm>
          <a:prstGeom prst="rect">
            <a:avLst/>
          </a:prstGeom>
        </p:spPr>
        <p:txBody>
          <a:bodyPr wrap="square">
            <a:spAutoFit/>
          </a:bodyPr>
          <a:lstStyle/>
          <a:p>
            <a:pPr lvl="0" algn="ctr"/>
            <a:r>
              <a:rPr lang="en-US" altLang="zh-CN" sz="3600" dirty="0">
                <a:solidFill>
                  <a:schemeClr val="accent1"/>
                </a:solidFill>
                <a:latin typeface="Nexa Bold" panose="02000000000000000000" pitchFamily="50" charset="0"/>
                <a:cs typeface="Segoe UI Light" panose="020B0502040204020203" pitchFamily="34" charset="0"/>
              </a:rPr>
              <a:t>2. Determine an action</a:t>
            </a:r>
            <a:endParaRPr lang="zh-CN" altLang="en-US" sz="3600" dirty="0">
              <a:solidFill>
                <a:srgbClr val="1E3595"/>
              </a:solidFill>
              <a:latin typeface="汉仪晓波折纸体简" panose="00020600040101010101" pitchFamily="18" charset="-122"/>
              <a:ea typeface="汉仪晓波折纸体简" panose="00020600040101010101" pitchFamily="18" charset="-122"/>
              <a:cs typeface="Segoe UI" panose="020B0502040204020203" pitchFamily="34" charset="0"/>
            </a:endParaRPr>
          </a:p>
        </p:txBody>
      </p:sp>
      <p:pic>
        <p:nvPicPr>
          <p:cNvPr id="7" name="图片 6">
            <a:extLst>
              <a:ext uri="{FF2B5EF4-FFF2-40B4-BE49-F238E27FC236}">
                <a16:creationId xmlns:a16="http://schemas.microsoft.com/office/drawing/2014/main" id="{F17A8C6E-FC6B-4CB3-B52B-32E0205AD977}"/>
              </a:ext>
            </a:extLst>
          </p:cNvPr>
          <p:cNvPicPr>
            <a:picLocks noChangeAspect="1"/>
          </p:cNvPicPr>
          <p:nvPr/>
        </p:nvPicPr>
        <p:blipFill>
          <a:blip r:embed="rId3"/>
          <a:stretch>
            <a:fillRect/>
          </a:stretch>
        </p:blipFill>
        <p:spPr>
          <a:xfrm>
            <a:off x="2675572" y="2456344"/>
            <a:ext cx="5457109" cy="3180715"/>
          </a:xfrm>
          <a:prstGeom prst="rect">
            <a:avLst/>
          </a:prstGeom>
        </p:spPr>
      </p:pic>
      <p:sp>
        <p:nvSpPr>
          <p:cNvPr id="9" name="文本框 8">
            <a:extLst>
              <a:ext uri="{FF2B5EF4-FFF2-40B4-BE49-F238E27FC236}">
                <a16:creationId xmlns:a16="http://schemas.microsoft.com/office/drawing/2014/main" id="{070611F8-171E-49DB-8334-BF91693995A0}"/>
              </a:ext>
            </a:extLst>
          </p:cNvPr>
          <p:cNvSpPr txBox="1"/>
          <p:nvPr/>
        </p:nvSpPr>
        <p:spPr>
          <a:xfrm>
            <a:off x="1122680" y="1641766"/>
            <a:ext cx="2553007" cy="369332"/>
          </a:xfrm>
          <a:prstGeom prst="rect">
            <a:avLst/>
          </a:prstGeom>
          <a:noFill/>
        </p:spPr>
        <p:txBody>
          <a:bodyPr wrap="none" rtlCol="0">
            <a:spAutoFit/>
          </a:bodyPr>
          <a:lstStyle/>
          <a:p>
            <a:r>
              <a:rPr lang="en-US" altLang="zh-CN" dirty="0"/>
              <a:t>Random actions: monkey</a:t>
            </a:r>
            <a:endParaRPr lang="zh-CN" altLang="en-US" dirty="0"/>
          </a:p>
        </p:txBody>
      </p:sp>
    </p:spTree>
    <p:extLst>
      <p:ext uri="{BB962C8B-B14F-4D97-AF65-F5344CB8AC3E}">
        <p14:creationId xmlns:p14="http://schemas.microsoft.com/office/powerpoint/2010/main" val="33777463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750" fill="hold"/>
                                        <p:tgtEl>
                                          <p:spTgt spid="68"/>
                                        </p:tgtEl>
                                        <p:attrNameLst>
                                          <p:attrName>ppt_x</p:attrName>
                                        </p:attrNameLst>
                                      </p:cBhvr>
                                      <p:tavLst>
                                        <p:tav tm="0">
                                          <p:val>
                                            <p:strVal val="#ppt_x"/>
                                          </p:val>
                                        </p:tav>
                                        <p:tav tm="100000">
                                          <p:val>
                                            <p:strVal val="#ppt_x"/>
                                          </p:val>
                                        </p:tav>
                                      </p:tavLst>
                                    </p:anim>
                                    <p:anim calcmode="lin" valueType="num">
                                      <p:cBhvr additive="base">
                                        <p:cTn id="8" dur="750" fill="hold"/>
                                        <p:tgtEl>
                                          <p:spTgt spid="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2C0BBB46-384D-4750-A186-45832DCD2742}"/>
              </a:ext>
            </a:extLst>
          </p:cNvPr>
          <p:cNvSpPr/>
          <p:nvPr/>
        </p:nvSpPr>
        <p:spPr>
          <a:xfrm>
            <a:off x="202698" y="215231"/>
            <a:ext cx="11749182" cy="6402137"/>
          </a:xfrm>
          <a:prstGeom prst="roundRect">
            <a:avLst>
              <a:gd name="adj" fmla="val 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399607" y="-669852"/>
            <a:ext cx="552893" cy="1339703"/>
          </a:xfrm>
          <a:prstGeom prst="roundRect">
            <a:avLst>
              <a:gd name="adj" fmla="val 50000"/>
            </a:avLst>
          </a:prstGeom>
          <a:solidFill>
            <a:srgbClr val="1E3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Rectangle 16">
            <a:extLst>
              <a:ext uri="{FF2B5EF4-FFF2-40B4-BE49-F238E27FC236}">
                <a16:creationId xmlns:a16="http://schemas.microsoft.com/office/drawing/2014/main" id="{F7E7C198-6371-4C39-B3B4-7819311F5B69}"/>
              </a:ext>
            </a:extLst>
          </p:cNvPr>
          <p:cNvSpPr/>
          <p:nvPr/>
        </p:nvSpPr>
        <p:spPr>
          <a:xfrm>
            <a:off x="3426250" y="829705"/>
            <a:ext cx="5339501" cy="646331"/>
          </a:xfrm>
          <a:prstGeom prst="rect">
            <a:avLst/>
          </a:prstGeom>
        </p:spPr>
        <p:txBody>
          <a:bodyPr wrap="square">
            <a:spAutoFit/>
          </a:bodyPr>
          <a:lstStyle/>
          <a:p>
            <a:pPr lvl="0" algn="ctr"/>
            <a:r>
              <a:rPr lang="en-US" altLang="zh-CN" sz="3600" dirty="0">
                <a:solidFill>
                  <a:schemeClr val="accent1"/>
                </a:solidFill>
                <a:latin typeface="Nexa Bold" panose="02000000000000000000" pitchFamily="50" charset="0"/>
                <a:cs typeface="Segoe UI Light" panose="020B0502040204020203" pitchFamily="34" charset="0"/>
              </a:rPr>
              <a:t>2. Determine an action</a:t>
            </a:r>
            <a:endParaRPr lang="zh-CN" altLang="en-US" sz="3600" dirty="0">
              <a:solidFill>
                <a:srgbClr val="1E3595"/>
              </a:solidFill>
              <a:latin typeface="汉仪晓波折纸体简" panose="00020600040101010101" pitchFamily="18" charset="-122"/>
              <a:ea typeface="汉仪晓波折纸体简" panose="00020600040101010101" pitchFamily="18" charset="-122"/>
              <a:cs typeface="Segoe UI" panose="020B0502040204020203" pitchFamily="34" charset="0"/>
            </a:endParaRPr>
          </a:p>
        </p:txBody>
      </p:sp>
      <p:sp>
        <p:nvSpPr>
          <p:cNvPr id="9" name="文本框 8">
            <a:extLst>
              <a:ext uri="{FF2B5EF4-FFF2-40B4-BE49-F238E27FC236}">
                <a16:creationId xmlns:a16="http://schemas.microsoft.com/office/drawing/2014/main" id="{070611F8-171E-49DB-8334-BF91693995A0}"/>
              </a:ext>
            </a:extLst>
          </p:cNvPr>
          <p:cNvSpPr txBox="1"/>
          <p:nvPr/>
        </p:nvSpPr>
        <p:spPr>
          <a:xfrm>
            <a:off x="1122680" y="1641766"/>
            <a:ext cx="2242152" cy="369332"/>
          </a:xfrm>
          <a:prstGeom prst="rect">
            <a:avLst/>
          </a:prstGeom>
          <a:noFill/>
        </p:spPr>
        <p:txBody>
          <a:bodyPr wrap="none" rtlCol="0">
            <a:spAutoFit/>
          </a:bodyPr>
          <a:lstStyle/>
          <a:p>
            <a:r>
              <a:rPr lang="en-US" altLang="zh-CN" dirty="0" err="1"/>
              <a:t>Droidbot</a:t>
            </a:r>
            <a:r>
              <a:rPr lang="en-US" altLang="zh-CN" dirty="0"/>
              <a:t>: by strategy</a:t>
            </a:r>
            <a:endParaRPr lang="zh-CN" altLang="en-US" dirty="0"/>
          </a:p>
        </p:txBody>
      </p:sp>
      <p:pic>
        <p:nvPicPr>
          <p:cNvPr id="5" name="图片 4">
            <a:extLst>
              <a:ext uri="{FF2B5EF4-FFF2-40B4-BE49-F238E27FC236}">
                <a16:creationId xmlns:a16="http://schemas.microsoft.com/office/drawing/2014/main" id="{C3E09567-24BD-4FE7-96B1-D6D42BA8B895}"/>
              </a:ext>
            </a:extLst>
          </p:cNvPr>
          <p:cNvPicPr>
            <a:picLocks noChangeAspect="1"/>
          </p:cNvPicPr>
          <p:nvPr/>
        </p:nvPicPr>
        <p:blipFill>
          <a:blip r:embed="rId3"/>
          <a:stretch>
            <a:fillRect/>
          </a:stretch>
        </p:blipFill>
        <p:spPr>
          <a:xfrm>
            <a:off x="1960880" y="2090510"/>
            <a:ext cx="8651240" cy="4361893"/>
          </a:xfrm>
          <a:prstGeom prst="rect">
            <a:avLst/>
          </a:prstGeom>
        </p:spPr>
      </p:pic>
    </p:spTree>
    <p:extLst>
      <p:ext uri="{BB962C8B-B14F-4D97-AF65-F5344CB8AC3E}">
        <p14:creationId xmlns:p14="http://schemas.microsoft.com/office/powerpoint/2010/main" val="33834686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750" fill="hold"/>
                                        <p:tgtEl>
                                          <p:spTgt spid="68"/>
                                        </p:tgtEl>
                                        <p:attrNameLst>
                                          <p:attrName>ppt_x</p:attrName>
                                        </p:attrNameLst>
                                      </p:cBhvr>
                                      <p:tavLst>
                                        <p:tav tm="0">
                                          <p:val>
                                            <p:strVal val="#ppt_x"/>
                                          </p:val>
                                        </p:tav>
                                        <p:tav tm="100000">
                                          <p:val>
                                            <p:strVal val="#ppt_x"/>
                                          </p:val>
                                        </p:tav>
                                      </p:tavLst>
                                    </p:anim>
                                    <p:anim calcmode="lin" valueType="num">
                                      <p:cBhvr additive="base">
                                        <p:cTn id="8" dur="750" fill="hold"/>
                                        <p:tgtEl>
                                          <p:spTgt spid="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2C0BBB46-384D-4750-A186-45832DCD2742}"/>
              </a:ext>
            </a:extLst>
          </p:cNvPr>
          <p:cNvSpPr/>
          <p:nvPr/>
        </p:nvSpPr>
        <p:spPr>
          <a:xfrm>
            <a:off x="202698" y="215231"/>
            <a:ext cx="11749182" cy="6402137"/>
          </a:xfrm>
          <a:prstGeom prst="roundRect">
            <a:avLst>
              <a:gd name="adj" fmla="val 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399607" y="-669852"/>
            <a:ext cx="552893" cy="1339703"/>
          </a:xfrm>
          <a:prstGeom prst="roundRect">
            <a:avLst>
              <a:gd name="adj" fmla="val 50000"/>
            </a:avLst>
          </a:prstGeom>
          <a:solidFill>
            <a:srgbClr val="1E3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Rectangle 16">
            <a:extLst>
              <a:ext uri="{FF2B5EF4-FFF2-40B4-BE49-F238E27FC236}">
                <a16:creationId xmlns:a16="http://schemas.microsoft.com/office/drawing/2014/main" id="{F7E7C198-6371-4C39-B3B4-7819311F5B69}"/>
              </a:ext>
            </a:extLst>
          </p:cNvPr>
          <p:cNvSpPr/>
          <p:nvPr/>
        </p:nvSpPr>
        <p:spPr>
          <a:xfrm>
            <a:off x="3426250" y="829705"/>
            <a:ext cx="5339501" cy="646331"/>
          </a:xfrm>
          <a:prstGeom prst="rect">
            <a:avLst/>
          </a:prstGeom>
        </p:spPr>
        <p:txBody>
          <a:bodyPr wrap="square">
            <a:spAutoFit/>
          </a:bodyPr>
          <a:lstStyle/>
          <a:p>
            <a:pPr lvl="0" algn="ctr"/>
            <a:r>
              <a:rPr lang="en-US" altLang="zh-CN" sz="3600" dirty="0">
                <a:solidFill>
                  <a:schemeClr val="accent1"/>
                </a:solidFill>
                <a:latin typeface="Nexa Bold" panose="02000000000000000000" pitchFamily="50" charset="0"/>
                <a:cs typeface="Segoe UI Light" panose="020B0502040204020203" pitchFamily="34" charset="0"/>
              </a:rPr>
              <a:t>2. Determine an action</a:t>
            </a:r>
            <a:endParaRPr lang="zh-CN" altLang="en-US" sz="3600" dirty="0">
              <a:solidFill>
                <a:srgbClr val="1E3595"/>
              </a:solidFill>
              <a:latin typeface="汉仪晓波折纸体简" panose="00020600040101010101" pitchFamily="18" charset="-122"/>
              <a:ea typeface="汉仪晓波折纸体简" panose="00020600040101010101" pitchFamily="18" charset="-122"/>
              <a:cs typeface="Segoe UI" panose="020B0502040204020203" pitchFamily="34" charset="0"/>
            </a:endParaRPr>
          </a:p>
        </p:txBody>
      </p:sp>
      <p:sp>
        <p:nvSpPr>
          <p:cNvPr id="9" name="文本框 8">
            <a:extLst>
              <a:ext uri="{FF2B5EF4-FFF2-40B4-BE49-F238E27FC236}">
                <a16:creationId xmlns:a16="http://schemas.microsoft.com/office/drawing/2014/main" id="{070611F8-171E-49DB-8334-BF91693995A0}"/>
              </a:ext>
            </a:extLst>
          </p:cNvPr>
          <p:cNvSpPr txBox="1"/>
          <p:nvPr/>
        </p:nvSpPr>
        <p:spPr>
          <a:xfrm>
            <a:off x="1122680" y="1641766"/>
            <a:ext cx="4462568" cy="369332"/>
          </a:xfrm>
          <a:prstGeom prst="rect">
            <a:avLst/>
          </a:prstGeom>
          <a:noFill/>
        </p:spPr>
        <p:txBody>
          <a:bodyPr wrap="none" rtlCol="0">
            <a:spAutoFit/>
          </a:bodyPr>
          <a:lstStyle/>
          <a:p>
            <a:r>
              <a:rPr lang="en-US" altLang="zh-CN" dirty="0"/>
              <a:t>Humanoid: by DL, learned from users’ actions</a:t>
            </a:r>
            <a:endParaRPr lang="zh-CN" altLang="en-US" dirty="0"/>
          </a:p>
        </p:txBody>
      </p:sp>
      <p:pic>
        <p:nvPicPr>
          <p:cNvPr id="6" name="图片 5" descr="图形用户界面, 应用程序&#10;&#10;描述已自动生成">
            <a:extLst>
              <a:ext uri="{FF2B5EF4-FFF2-40B4-BE49-F238E27FC236}">
                <a16:creationId xmlns:a16="http://schemas.microsoft.com/office/drawing/2014/main" id="{B2E0725F-C9E7-4E3C-8D11-3F6FAB44AF98}"/>
              </a:ext>
            </a:extLst>
          </p:cNvPr>
          <p:cNvPicPr>
            <a:picLocks noChangeAspect="1"/>
          </p:cNvPicPr>
          <p:nvPr/>
        </p:nvPicPr>
        <p:blipFill>
          <a:blip r:embed="rId3"/>
          <a:stretch>
            <a:fillRect/>
          </a:stretch>
        </p:blipFill>
        <p:spPr>
          <a:xfrm>
            <a:off x="1122681" y="2041578"/>
            <a:ext cx="5161280" cy="3862415"/>
          </a:xfrm>
          <a:prstGeom prst="rect">
            <a:avLst/>
          </a:prstGeom>
        </p:spPr>
      </p:pic>
      <p:pic>
        <p:nvPicPr>
          <p:cNvPr id="8" name="图片 7" descr="图片包含 图形用户界面&#10;&#10;描述已自动生成">
            <a:extLst>
              <a:ext uri="{FF2B5EF4-FFF2-40B4-BE49-F238E27FC236}">
                <a16:creationId xmlns:a16="http://schemas.microsoft.com/office/drawing/2014/main" id="{B678160B-9F06-487A-800F-624758FAEA98}"/>
              </a:ext>
            </a:extLst>
          </p:cNvPr>
          <p:cNvPicPr>
            <a:picLocks noChangeAspect="1"/>
          </p:cNvPicPr>
          <p:nvPr/>
        </p:nvPicPr>
        <p:blipFill>
          <a:blip r:embed="rId4"/>
          <a:stretch>
            <a:fillRect/>
          </a:stretch>
        </p:blipFill>
        <p:spPr>
          <a:xfrm>
            <a:off x="6868404" y="2011098"/>
            <a:ext cx="4246636" cy="3889641"/>
          </a:xfrm>
          <a:prstGeom prst="rect">
            <a:avLst/>
          </a:prstGeom>
        </p:spPr>
      </p:pic>
    </p:spTree>
    <p:extLst>
      <p:ext uri="{BB962C8B-B14F-4D97-AF65-F5344CB8AC3E}">
        <p14:creationId xmlns:p14="http://schemas.microsoft.com/office/powerpoint/2010/main" val="477155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750" fill="hold"/>
                                        <p:tgtEl>
                                          <p:spTgt spid="68"/>
                                        </p:tgtEl>
                                        <p:attrNameLst>
                                          <p:attrName>ppt_x</p:attrName>
                                        </p:attrNameLst>
                                      </p:cBhvr>
                                      <p:tavLst>
                                        <p:tav tm="0">
                                          <p:val>
                                            <p:strVal val="#ppt_x"/>
                                          </p:val>
                                        </p:tav>
                                        <p:tav tm="100000">
                                          <p:val>
                                            <p:strVal val="#ppt_x"/>
                                          </p:val>
                                        </p:tav>
                                      </p:tavLst>
                                    </p:anim>
                                    <p:anim calcmode="lin" valueType="num">
                                      <p:cBhvr additive="base">
                                        <p:cTn id="8" dur="750" fill="hold"/>
                                        <p:tgtEl>
                                          <p:spTgt spid="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2C0BBB46-384D-4750-A186-45832DCD2742}"/>
              </a:ext>
            </a:extLst>
          </p:cNvPr>
          <p:cNvSpPr/>
          <p:nvPr/>
        </p:nvSpPr>
        <p:spPr>
          <a:xfrm>
            <a:off x="202698" y="215231"/>
            <a:ext cx="11749182" cy="6402137"/>
          </a:xfrm>
          <a:prstGeom prst="roundRect">
            <a:avLst>
              <a:gd name="adj" fmla="val 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399607" y="-669852"/>
            <a:ext cx="552893" cy="1339703"/>
          </a:xfrm>
          <a:prstGeom prst="roundRect">
            <a:avLst>
              <a:gd name="adj" fmla="val 50000"/>
            </a:avLst>
          </a:prstGeom>
          <a:solidFill>
            <a:srgbClr val="1E3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Rectangle 16">
            <a:extLst>
              <a:ext uri="{FF2B5EF4-FFF2-40B4-BE49-F238E27FC236}">
                <a16:creationId xmlns:a16="http://schemas.microsoft.com/office/drawing/2014/main" id="{F7E7C198-6371-4C39-B3B4-7819311F5B69}"/>
              </a:ext>
            </a:extLst>
          </p:cNvPr>
          <p:cNvSpPr/>
          <p:nvPr/>
        </p:nvSpPr>
        <p:spPr>
          <a:xfrm>
            <a:off x="3426250" y="829705"/>
            <a:ext cx="5339501" cy="646331"/>
          </a:xfrm>
          <a:prstGeom prst="rect">
            <a:avLst/>
          </a:prstGeom>
        </p:spPr>
        <p:txBody>
          <a:bodyPr wrap="square">
            <a:spAutoFit/>
          </a:bodyPr>
          <a:lstStyle/>
          <a:p>
            <a:pPr lvl="0" algn="ctr"/>
            <a:r>
              <a:rPr lang="en-US" altLang="zh-CN" sz="3600" dirty="0">
                <a:solidFill>
                  <a:schemeClr val="accent1"/>
                </a:solidFill>
                <a:latin typeface="Nexa Bold" panose="02000000000000000000" pitchFamily="50" charset="0"/>
                <a:cs typeface="Segoe UI Light" panose="020B0502040204020203" pitchFamily="34" charset="0"/>
              </a:rPr>
              <a:t>3. Perform an action</a:t>
            </a:r>
            <a:endParaRPr lang="zh-CN" altLang="en-US" sz="3600" dirty="0">
              <a:solidFill>
                <a:srgbClr val="1E3595"/>
              </a:solidFill>
              <a:latin typeface="汉仪晓波折纸体简" panose="00020600040101010101" pitchFamily="18" charset="-122"/>
              <a:ea typeface="汉仪晓波折纸体简" panose="00020600040101010101" pitchFamily="18" charset="-122"/>
              <a:cs typeface="Segoe UI" panose="020B0502040204020203" pitchFamily="34" charset="0"/>
            </a:endParaRPr>
          </a:p>
        </p:txBody>
      </p:sp>
      <p:sp>
        <p:nvSpPr>
          <p:cNvPr id="2" name="文本框 1">
            <a:extLst>
              <a:ext uri="{FF2B5EF4-FFF2-40B4-BE49-F238E27FC236}">
                <a16:creationId xmlns:a16="http://schemas.microsoft.com/office/drawing/2014/main" id="{49D7690F-E17D-4133-B106-6D53DB08CED3}"/>
              </a:ext>
            </a:extLst>
          </p:cNvPr>
          <p:cNvSpPr txBox="1"/>
          <p:nvPr/>
        </p:nvSpPr>
        <p:spPr>
          <a:xfrm>
            <a:off x="1706880" y="1838960"/>
            <a:ext cx="5882640" cy="923330"/>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Command Line</a:t>
            </a:r>
          </a:p>
          <a:p>
            <a:pPr marL="285750" indent="-285750">
              <a:buFont typeface="Wingdings" panose="05000000000000000000" pitchFamily="2" charset="2"/>
              <a:buChar char="Ø"/>
            </a:pPr>
            <a:r>
              <a:rPr lang="en-US" altLang="zh-CN" dirty="0"/>
              <a:t>ADB</a:t>
            </a:r>
          </a:p>
          <a:p>
            <a:pPr marL="285750" indent="-285750">
              <a:buFont typeface="Wingdings" panose="05000000000000000000" pitchFamily="2" charset="2"/>
              <a:buChar char="Ø"/>
            </a:pPr>
            <a:r>
              <a:rPr lang="en-US" altLang="zh-CN" dirty="0"/>
              <a:t>Accessibility Service</a:t>
            </a:r>
            <a:endParaRPr lang="zh-CN" altLang="en-US" dirty="0"/>
          </a:p>
        </p:txBody>
      </p:sp>
      <p:pic>
        <p:nvPicPr>
          <p:cNvPr id="7" name="图片 6" descr="图形用户界面, 文本, 应用程序, 电子邮件&#10;&#10;描述已自动生成">
            <a:extLst>
              <a:ext uri="{FF2B5EF4-FFF2-40B4-BE49-F238E27FC236}">
                <a16:creationId xmlns:a16="http://schemas.microsoft.com/office/drawing/2014/main" id="{22284C05-25E1-4F06-BCF7-CD127E522254}"/>
              </a:ext>
            </a:extLst>
          </p:cNvPr>
          <p:cNvPicPr>
            <a:picLocks noChangeAspect="1"/>
          </p:cNvPicPr>
          <p:nvPr/>
        </p:nvPicPr>
        <p:blipFill>
          <a:blip r:embed="rId3"/>
          <a:stretch>
            <a:fillRect/>
          </a:stretch>
        </p:blipFill>
        <p:spPr>
          <a:xfrm>
            <a:off x="3533775" y="2946399"/>
            <a:ext cx="5124450" cy="3395663"/>
          </a:xfrm>
          <a:prstGeom prst="rect">
            <a:avLst/>
          </a:prstGeom>
        </p:spPr>
      </p:pic>
    </p:spTree>
    <p:extLst>
      <p:ext uri="{BB962C8B-B14F-4D97-AF65-F5344CB8AC3E}">
        <p14:creationId xmlns:p14="http://schemas.microsoft.com/office/powerpoint/2010/main" val="28042018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750" fill="hold"/>
                                        <p:tgtEl>
                                          <p:spTgt spid="68"/>
                                        </p:tgtEl>
                                        <p:attrNameLst>
                                          <p:attrName>ppt_x</p:attrName>
                                        </p:attrNameLst>
                                      </p:cBhvr>
                                      <p:tavLst>
                                        <p:tav tm="0">
                                          <p:val>
                                            <p:strVal val="#ppt_x"/>
                                          </p:val>
                                        </p:tav>
                                        <p:tav tm="100000">
                                          <p:val>
                                            <p:strVal val="#ppt_x"/>
                                          </p:val>
                                        </p:tav>
                                      </p:tavLst>
                                    </p:anim>
                                    <p:anim calcmode="lin" valueType="num">
                                      <p:cBhvr additive="base">
                                        <p:cTn id="8" dur="750" fill="hold"/>
                                        <p:tgtEl>
                                          <p:spTgt spid="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2C0BBB46-384D-4750-A186-45832DCD2742}"/>
              </a:ext>
            </a:extLst>
          </p:cNvPr>
          <p:cNvSpPr/>
          <p:nvPr/>
        </p:nvSpPr>
        <p:spPr>
          <a:xfrm>
            <a:off x="202698" y="215231"/>
            <a:ext cx="11749182" cy="6402137"/>
          </a:xfrm>
          <a:prstGeom prst="roundRect">
            <a:avLst>
              <a:gd name="adj" fmla="val 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399607" y="-669852"/>
            <a:ext cx="552893" cy="1339703"/>
          </a:xfrm>
          <a:prstGeom prst="roundRect">
            <a:avLst>
              <a:gd name="adj" fmla="val 50000"/>
            </a:avLst>
          </a:prstGeom>
          <a:solidFill>
            <a:srgbClr val="1E3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Text Placeholder 4">
            <a:extLst>
              <a:ext uri="{FF2B5EF4-FFF2-40B4-BE49-F238E27FC236}">
                <a16:creationId xmlns:a16="http://schemas.microsoft.com/office/drawing/2014/main" id="{0E55F088-0301-4D7C-B921-22D4F9701284}"/>
              </a:ext>
            </a:extLst>
          </p:cNvPr>
          <p:cNvSpPr txBox="1">
            <a:spLocks/>
          </p:cNvSpPr>
          <p:nvPr/>
        </p:nvSpPr>
        <p:spPr>
          <a:xfrm flipH="1">
            <a:off x="951463" y="2456727"/>
            <a:ext cx="3848100" cy="5603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14000"/>
              </a:lnSpc>
              <a:buNone/>
              <a:defRPr/>
            </a:pPr>
            <a:r>
              <a:rPr lang="en-US" sz="2000" b="1" dirty="0">
                <a:solidFill>
                  <a:prstClr val="white">
                    <a:lumMod val="65000"/>
                  </a:prstClr>
                </a:solidFill>
                <a:latin typeface="Segoe UI Light" panose="020B0502040204020203" pitchFamily="34" charset="0"/>
                <a:cs typeface="Segoe UI Light" panose="020B0502040204020203" pitchFamily="34" charset="0"/>
              </a:rPr>
              <a:t>PART THREE</a:t>
            </a:r>
            <a:endParaRPr lang="id-ID" sz="2000" b="1" dirty="0">
              <a:solidFill>
                <a:prstClr val="white">
                  <a:lumMod val="65000"/>
                </a:prstClr>
              </a:solidFill>
              <a:latin typeface="Segoe UI Light" panose="020B0502040204020203" pitchFamily="34" charset="0"/>
              <a:cs typeface="Segoe UI Light" panose="020B0502040204020203" pitchFamily="34" charset="0"/>
            </a:endParaRPr>
          </a:p>
        </p:txBody>
      </p:sp>
      <p:sp>
        <p:nvSpPr>
          <p:cNvPr id="63" name="Rectangle 17">
            <a:extLst>
              <a:ext uri="{FF2B5EF4-FFF2-40B4-BE49-F238E27FC236}">
                <a16:creationId xmlns:a16="http://schemas.microsoft.com/office/drawing/2014/main" id="{6CD39B92-D268-4B53-9E24-E3A86809C391}"/>
              </a:ext>
            </a:extLst>
          </p:cNvPr>
          <p:cNvSpPr/>
          <p:nvPr/>
        </p:nvSpPr>
        <p:spPr>
          <a:xfrm>
            <a:off x="886839" y="3019498"/>
            <a:ext cx="5412361" cy="1754326"/>
          </a:xfrm>
          <a:prstGeom prst="rect">
            <a:avLst/>
          </a:prstGeom>
        </p:spPr>
        <p:txBody>
          <a:bodyPr wrap="square">
            <a:spAutoFit/>
          </a:bodyPr>
          <a:lstStyle/>
          <a:p>
            <a:pPr lvl="0"/>
            <a:r>
              <a:rPr lang="en-US" sz="5400" dirty="0">
                <a:solidFill>
                  <a:srgbClr val="1E3595"/>
                </a:solidFill>
                <a:latin typeface="汉仪晓波折纸体简" panose="00020600040101010101" pitchFamily="18" charset="-122"/>
                <a:ea typeface="汉仪晓波折纸体简" panose="00020600040101010101" pitchFamily="18" charset="-122"/>
                <a:cs typeface="Segoe UI" panose="020B0502040204020203" pitchFamily="34" charset="0"/>
              </a:rPr>
              <a:t>Apps Behaviors Monitoring</a:t>
            </a:r>
          </a:p>
        </p:txBody>
      </p:sp>
      <p:pic>
        <p:nvPicPr>
          <p:cNvPr id="8" name="图片 7">
            <a:extLst>
              <a:ext uri="{FF2B5EF4-FFF2-40B4-BE49-F238E27FC236}">
                <a16:creationId xmlns:a16="http://schemas.microsoft.com/office/drawing/2014/main" id="{CDDF8D58-FB40-48A0-A6CE-8EEF3A424D3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866002" y="997097"/>
            <a:ext cx="6770019" cy="6283841"/>
          </a:xfrm>
          <a:prstGeom prst="rect">
            <a:avLst/>
          </a:prstGeom>
        </p:spPr>
      </p:pic>
    </p:spTree>
    <p:extLst>
      <p:ext uri="{BB962C8B-B14F-4D97-AF65-F5344CB8AC3E}">
        <p14:creationId xmlns:p14="http://schemas.microsoft.com/office/powerpoint/2010/main" val="16761551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3"/>
                                        </p:tgtEl>
                                        <p:attrNameLst>
                                          <p:attrName>style.visibility</p:attrName>
                                        </p:attrNameLst>
                                      </p:cBhvr>
                                      <p:to>
                                        <p:strVal val="visible"/>
                                      </p:to>
                                    </p:set>
                                    <p:anim calcmode="lin" valueType="num">
                                      <p:cBhvr additive="base">
                                        <p:cTn id="7" dur="500" fill="hold"/>
                                        <p:tgtEl>
                                          <p:spTgt spid="63"/>
                                        </p:tgtEl>
                                        <p:attrNameLst>
                                          <p:attrName>ppt_x</p:attrName>
                                        </p:attrNameLst>
                                      </p:cBhvr>
                                      <p:tavLst>
                                        <p:tav tm="0">
                                          <p:val>
                                            <p:strVal val="0-#ppt_w/2"/>
                                          </p:val>
                                        </p:tav>
                                        <p:tav tm="100000">
                                          <p:val>
                                            <p:strVal val="#ppt_x"/>
                                          </p:val>
                                        </p:tav>
                                      </p:tavLst>
                                    </p:anim>
                                    <p:anim calcmode="lin" valueType="num">
                                      <p:cBhvr additive="base">
                                        <p:cTn id="8" dur="500" fill="hold"/>
                                        <p:tgtEl>
                                          <p:spTgt spid="6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62"/>
                                        </p:tgtEl>
                                        <p:attrNameLst>
                                          <p:attrName>style.visibility</p:attrName>
                                        </p:attrNameLst>
                                      </p:cBhvr>
                                      <p:to>
                                        <p:strVal val="visible"/>
                                      </p:to>
                                    </p:set>
                                    <p:anim calcmode="lin" valueType="num">
                                      <p:cBhvr additive="base">
                                        <p:cTn id="11" dur="500" fill="hold"/>
                                        <p:tgtEl>
                                          <p:spTgt spid="62"/>
                                        </p:tgtEl>
                                        <p:attrNameLst>
                                          <p:attrName>ppt_x</p:attrName>
                                        </p:attrNameLst>
                                      </p:cBhvr>
                                      <p:tavLst>
                                        <p:tav tm="0">
                                          <p:val>
                                            <p:strVal val="0-#ppt_w/2"/>
                                          </p:val>
                                        </p:tav>
                                        <p:tav tm="100000">
                                          <p:val>
                                            <p:strVal val="#ppt_x"/>
                                          </p:val>
                                        </p:tav>
                                      </p:tavLst>
                                    </p:anim>
                                    <p:anim calcmode="lin" valueType="num">
                                      <p:cBhvr additive="base">
                                        <p:cTn id="12" dur="500" fill="hold"/>
                                        <p:tgtEl>
                                          <p:spTgt spid="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2C0BBB46-384D-4750-A186-45832DCD2742}"/>
              </a:ext>
            </a:extLst>
          </p:cNvPr>
          <p:cNvSpPr/>
          <p:nvPr/>
        </p:nvSpPr>
        <p:spPr>
          <a:xfrm>
            <a:off x="202698" y="215231"/>
            <a:ext cx="11749182" cy="6402137"/>
          </a:xfrm>
          <a:prstGeom prst="roundRect">
            <a:avLst>
              <a:gd name="adj" fmla="val 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399607" y="-669852"/>
            <a:ext cx="552893" cy="1339703"/>
          </a:xfrm>
          <a:prstGeom prst="roundRect">
            <a:avLst>
              <a:gd name="adj" fmla="val 50000"/>
            </a:avLst>
          </a:prstGeom>
          <a:solidFill>
            <a:srgbClr val="1E3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3">
            <a:extLst>
              <a:ext uri="{FF2B5EF4-FFF2-40B4-BE49-F238E27FC236}">
                <a16:creationId xmlns:a16="http://schemas.microsoft.com/office/drawing/2014/main" id="{812AC469-3843-4B81-903A-B768519EE4B6}"/>
              </a:ext>
            </a:extLst>
          </p:cNvPr>
          <p:cNvSpPr/>
          <p:nvPr/>
        </p:nvSpPr>
        <p:spPr>
          <a:xfrm>
            <a:off x="2039007" y="2665184"/>
            <a:ext cx="8113986" cy="736548"/>
          </a:xfrm>
          <a:prstGeom prst="rect">
            <a:avLst/>
          </a:prstGeom>
        </p:spPr>
        <p:txBody>
          <a:bodyPr wrap="square">
            <a:sp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1E3595"/>
                </a:solidFill>
                <a:effectLst/>
                <a:uLnTx/>
                <a:uFillTx/>
                <a:latin typeface="Segoe UI Light" panose="020B0502040204020203" pitchFamily="34" charset="0"/>
                <a:ea typeface="+mn-ea"/>
                <a:cs typeface="Segoe UI Light" panose="020B0502040204020203" pitchFamily="34" charset="0"/>
              </a:rPr>
              <a:t>All</a:t>
            </a:r>
            <a:r>
              <a:rPr kumimoji="0" lang="en-US" altLang="zh-CN" sz="1200" b="0" i="0" u="none" strike="noStrike" kern="1200" cap="none" spc="0" normalizeH="0" noProof="0" dirty="0">
                <a:ln>
                  <a:noFill/>
                </a:ln>
                <a:solidFill>
                  <a:srgbClr val="1E3595"/>
                </a:solidFill>
                <a:effectLst/>
                <a:uLnTx/>
                <a:uFillTx/>
                <a:latin typeface="Segoe UI Light" panose="020B0502040204020203" pitchFamily="34" charset="0"/>
                <a:ea typeface="+mn-ea"/>
                <a:cs typeface="Segoe UI Light" panose="020B0502040204020203" pitchFamily="34" charset="0"/>
              </a:rPr>
              <a:t> Android functions used by apps through API calls. We need to record the API </a:t>
            </a:r>
            <a:r>
              <a:rPr kumimoji="0" lang="en-US" altLang="zh-CN" sz="1200" b="0" i="0" u="none" strike="noStrike" kern="1200" cap="none" spc="0" normalizeH="0" noProof="0" dirty="0" err="1">
                <a:ln>
                  <a:noFill/>
                </a:ln>
                <a:solidFill>
                  <a:srgbClr val="1E3595"/>
                </a:solidFill>
                <a:effectLst/>
                <a:uLnTx/>
                <a:uFillTx/>
                <a:latin typeface="Segoe UI Light" panose="020B0502040204020203" pitchFamily="34" charset="0"/>
                <a:ea typeface="+mn-ea"/>
                <a:cs typeface="Segoe UI Light" panose="020B0502040204020203" pitchFamily="34" charset="0"/>
              </a:rPr>
              <a:t>cal</a:t>
            </a:r>
            <a:r>
              <a:rPr lang="en-US" altLang="zh-CN" sz="1200" dirty="0" err="1">
                <a:solidFill>
                  <a:srgbClr val="1E3595"/>
                </a:solidFill>
                <a:latin typeface="Segoe UI Light" panose="020B0502040204020203" pitchFamily="34" charset="0"/>
                <a:cs typeface="Segoe UI Light" panose="020B0502040204020203" pitchFamily="34" charset="0"/>
              </a:rPr>
              <a:t>ls’</a:t>
            </a:r>
            <a:r>
              <a:rPr lang="en-US" altLang="zh-CN" sz="1200" dirty="0">
                <a:solidFill>
                  <a:srgbClr val="1E3595"/>
                </a:solidFill>
                <a:latin typeface="Segoe UI Light" panose="020B0502040204020203" pitchFamily="34" charset="0"/>
                <a:cs typeface="Segoe UI Light" panose="020B0502040204020203" pitchFamily="34" charset="0"/>
              </a:rPr>
              <a:t> information we interested in, including the caller, the callee and the params. The types of API we usually </a:t>
            </a:r>
            <a:r>
              <a:rPr lang="en-US" altLang="zh-CN" sz="1200" dirty="0" err="1">
                <a:solidFill>
                  <a:srgbClr val="1E3595"/>
                </a:solidFill>
                <a:latin typeface="Segoe UI Light" panose="020B0502040204020203" pitchFamily="34" charset="0"/>
                <a:cs typeface="Segoe UI Light" panose="020B0502040204020203" pitchFamily="34" charset="0"/>
              </a:rPr>
              <a:t>chosed</a:t>
            </a:r>
            <a:r>
              <a:rPr lang="en-US" altLang="zh-CN" sz="1200" dirty="0">
                <a:solidFill>
                  <a:srgbClr val="1E3595"/>
                </a:solidFill>
                <a:latin typeface="Segoe UI Light" panose="020B0502040204020203" pitchFamily="34" charset="0"/>
                <a:cs typeface="Segoe UI Light" panose="020B0502040204020203" pitchFamily="34" charset="0"/>
              </a:rPr>
              <a:t> contains the file API, network API, sensors API, device information API and some encrypt APIs. </a:t>
            </a:r>
            <a:endParaRPr kumimoji="0" lang="en-US" sz="1200" b="0" i="0" u="none" strike="noStrike" kern="1200" cap="none" spc="0" normalizeH="0" baseline="0" noProof="0" dirty="0">
              <a:ln>
                <a:noFill/>
              </a:ln>
              <a:solidFill>
                <a:srgbClr val="1E3595"/>
              </a:solidFill>
              <a:effectLst/>
              <a:uLnTx/>
              <a:uFillTx/>
              <a:latin typeface="Segoe UI Light" panose="020B0502040204020203" pitchFamily="34" charset="0"/>
              <a:ea typeface="+mn-ea"/>
              <a:cs typeface="Segoe UI Light" panose="020B0502040204020203" pitchFamily="34" charset="0"/>
            </a:endParaRPr>
          </a:p>
        </p:txBody>
      </p:sp>
      <p:sp>
        <p:nvSpPr>
          <p:cNvPr id="7" name="Rectangle 4">
            <a:extLst>
              <a:ext uri="{FF2B5EF4-FFF2-40B4-BE49-F238E27FC236}">
                <a16:creationId xmlns:a16="http://schemas.microsoft.com/office/drawing/2014/main" id="{7EA0E4CF-41CF-4694-820A-7BB41A558D70}"/>
              </a:ext>
            </a:extLst>
          </p:cNvPr>
          <p:cNvSpPr/>
          <p:nvPr/>
        </p:nvSpPr>
        <p:spPr>
          <a:xfrm>
            <a:off x="3004458" y="1786435"/>
            <a:ext cx="618308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1E3595"/>
                </a:solidFill>
                <a:effectLst/>
                <a:uLnTx/>
                <a:uFillTx/>
                <a:latin typeface="Montserrat Light" panose="00000400000000000000" pitchFamily="50" charset="0"/>
                <a:ea typeface="+mn-ea"/>
                <a:cs typeface="Segoe UI" panose="020B0502040204020203" pitchFamily="34" charset="0"/>
              </a:rPr>
              <a:t>API calls</a:t>
            </a:r>
          </a:p>
        </p:txBody>
      </p:sp>
      <p:sp>
        <p:nvSpPr>
          <p:cNvPr id="12" name="Rectangle 3">
            <a:extLst>
              <a:ext uri="{FF2B5EF4-FFF2-40B4-BE49-F238E27FC236}">
                <a16:creationId xmlns:a16="http://schemas.microsoft.com/office/drawing/2014/main" id="{1C34EA40-C47B-49D0-A3DD-BE1113DB0EED}"/>
              </a:ext>
            </a:extLst>
          </p:cNvPr>
          <p:cNvSpPr/>
          <p:nvPr/>
        </p:nvSpPr>
        <p:spPr>
          <a:xfrm>
            <a:off x="2191407" y="5160250"/>
            <a:ext cx="8113986" cy="514949"/>
          </a:xfrm>
          <a:prstGeom prst="rect">
            <a:avLst/>
          </a:prstGeom>
        </p:spPr>
        <p:txBody>
          <a:bodyPr wrap="square">
            <a:sp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1E3595"/>
                </a:solidFill>
                <a:effectLst/>
                <a:uLnTx/>
                <a:uFillTx/>
                <a:latin typeface="Segoe UI Light" panose="020B0502040204020203" pitchFamily="34" charset="0"/>
                <a:ea typeface="+mn-ea"/>
                <a:cs typeface="Segoe UI Light" panose="020B0502040204020203" pitchFamily="34" charset="0"/>
              </a:rPr>
              <a:t>Network traffic</a:t>
            </a:r>
            <a:r>
              <a:rPr kumimoji="0" lang="en-US" altLang="zh-CN" sz="1200" b="0" i="0" u="none" strike="noStrike" kern="1200" cap="none" spc="0" normalizeH="0" noProof="0" dirty="0">
                <a:ln>
                  <a:noFill/>
                </a:ln>
                <a:solidFill>
                  <a:srgbClr val="1E3595"/>
                </a:solidFill>
                <a:effectLst/>
                <a:uLnTx/>
                <a:uFillTx/>
                <a:latin typeface="Segoe UI Light" panose="020B0502040204020203" pitchFamily="34" charset="0"/>
                <a:ea typeface="+mn-ea"/>
                <a:cs typeface="Segoe UI Light" panose="020B0502040204020203" pitchFamily="34" charset="0"/>
              </a:rPr>
              <a:t> is another </a:t>
            </a:r>
            <a:r>
              <a:rPr lang="en-US" altLang="zh-CN" sz="1200" dirty="0">
                <a:solidFill>
                  <a:srgbClr val="1E3595"/>
                </a:solidFill>
                <a:latin typeface="Segoe UI Light" panose="020B0502040204020203" pitchFamily="34" charset="0"/>
                <a:cs typeface="Segoe UI Light" panose="020B0502040204020203" pitchFamily="34" charset="0"/>
              </a:rPr>
              <a:t>essential data we need to record. Beside by monitoring network APIs, we also capture network traffic by other ways, such as MITM proxy, which could help us to see the data in https protocol.</a:t>
            </a:r>
            <a:endParaRPr kumimoji="0" lang="en-US" sz="1200" b="0" i="0" u="none" strike="noStrike" kern="1200" cap="none" spc="0" normalizeH="0" baseline="0" noProof="0" dirty="0">
              <a:ln>
                <a:noFill/>
              </a:ln>
              <a:solidFill>
                <a:srgbClr val="1E3595"/>
              </a:solidFill>
              <a:effectLst/>
              <a:uLnTx/>
              <a:uFillTx/>
              <a:latin typeface="Segoe UI Light" panose="020B0502040204020203" pitchFamily="34" charset="0"/>
              <a:ea typeface="+mn-ea"/>
              <a:cs typeface="Segoe UI Light" panose="020B0502040204020203" pitchFamily="34" charset="0"/>
            </a:endParaRPr>
          </a:p>
        </p:txBody>
      </p:sp>
      <p:sp>
        <p:nvSpPr>
          <p:cNvPr id="13" name="Rectangle 4">
            <a:extLst>
              <a:ext uri="{FF2B5EF4-FFF2-40B4-BE49-F238E27FC236}">
                <a16:creationId xmlns:a16="http://schemas.microsoft.com/office/drawing/2014/main" id="{06DB4663-97BB-4248-964B-E21D871F9EAA}"/>
              </a:ext>
            </a:extLst>
          </p:cNvPr>
          <p:cNvSpPr/>
          <p:nvPr/>
        </p:nvSpPr>
        <p:spPr>
          <a:xfrm>
            <a:off x="3156858" y="4281501"/>
            <a:ext cx="618308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1E3595"/>
                </a:solidFill>
                <a:effectLst/>
                <a:uLnTx/>
                <a:uFillTx/>
                <a:latin typeface="Montserrat Light" panose="00000400000000000000" pitchFamily="50" charset="0"/>
                <a:ea typeface="+mn-ea"/>
                <a:cs typeface="Segoe UI" panose="020B0502040204020203" pitchFamily="34" charset="0"/>
              </a:rPr>
              <a:t>Network</a:t>
            </a:r>
            <a:r>
              <a:rPr kumimoji="0" lang="en-US" sz="3600" b="0" i="0" u="none" strike="noStrike" kern="1200" cap="none" spc="0" normalizeH="0" noProof="0" dirty="0">
                <a:ln>
                  <a:noFill/>
                </a:ln>
                <a:solidFill>
                  <a:srgbClr val="1E3595"/>
                </a:solidFill>
                <a:effectLst/>
                <a:uLnTx/>
                <a:uFillTx/>
                <a:latin typeface="Montserrat Light" panose="00000400000000000000" pitchFamily="50" charset="0"/>
                <a:ea typeface="+mn-ea"/>
                <a:cs typeface="Segoe UI" panose="020B0502040204020203" pitchFamily="34" charset="0"/>
              </a:rPr>
              <a:t> traffic</a:t>
            </a:r>
            <a:endParaRPr kumimoji="0" lang="en-US" sz="3600" b="0" i="0" u="none" strike="noStrike" kern="1200" cap="none" spc="0" normalizeH="0" baseline="0" noProof="0" dirty="0">
              <a:ln>
                <a:noFill/>
              </a:ln>
              <a:solidFill>
                <a:srgbClr val="1E3595"/>
              </a:solidFill>
              <a:effectLst/>
              <a:uLnTx/>
              <a:uFillTx/>
              <a:latin typeface="Montserrat Light" panose="00000400000000000000" pitchFamily="50" charset="0"/>
              <a:ea typeface="+mn-ea"/>
              <a:cs typeface="Segoe UI" panose="020B0502040204020203" pitchFamily="34" charset="0"/>
            </a:endParaRPr>
          </a:p>
        </p:txBody>
      </p:sp>
      <p:sp>
        <p:nvSpPr>
          <p:cNvPr id="15" name="文本框 14">
            <a:extLst>
              <a:ext uri="{FF2B5EF4-FFF2-40B4-BE49-F238E27FC236}">
                <a16:creationId xmlns:a16="http://schemas.microsoft.com/office/drawing/2014/main" id="{B1C2AEAD-F055-4E16-AC1F-987083AA12EC}"/>
              </a:ext>
            </a:extLst>
          </p:cNvPr>
          <p:cNvSpPr txBox="1"/>
          <p:nvPr/>
        </p:nvSpPr>
        <p:spPr>
          <a:xfrm>
            <a:off x="676053" y="925069"/>
            <a:ext cx="2281650" cy="369332"/>
          </a:xfrm>
          <a:prstGeom prst="rect">
            <a:avLst/>
          </a:prstGeom>
          <a:noFill/>
        </p:spPr>
        <p:txBody>
          <a:bodyPr wrap="none" rtlCol="0">
            <a:spAutoFit/>
          </a:bodyPr>
          <a:lstStyle/>
          <a:p>
            <a:r>
              <a:rPr lang="en-US" altLang="zh-CN" b="1" dirty="0">
                <a:solidFill>
                  <a:srgbClr val="1E3595"/>
                </a:solidFill>
              </a:rPr>
              <a:t>What do we monitor?</a:t>
            </a:r>
            <a:endParaRPr lang="zh-CN" altLang="en-US" b="1" dirty="0">
              <a:solidFill>
                <a:srgbClr val="1E3595"/>
              </a:solidFill>
            </a:endParaRPr>
          </a:p>
        </p:txBody>
      </p:sp>
    </p:spTree>
    <p:extLst>
      <p:ext uri="{BB962C8B-B14F-4D97-AF65-F5344CB8AC3E}">
        <p14:creationId xmlns:p14="http://schemas.microsoft.com/office/powerpoint/2010/main" val="3395061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ppt_x"/>
                                          </p:val>
                                        </p:tav>
                                        <p:tav tm="100000">
                                          <p:val>
                                            <p:strVal val="#ppt_x"/>
                                          </p:val>
                                        </p:tav>
                                      </p:tavLst>
                                    </p:anim>
                                    <p:anim calcmode="lin" valueType="num">
                                      <p:cBhvr additive="base">
                                        <p:cTn id="16" dur="75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750" fill="hold"/>
                                        <p:tgtEl>
                                          <p:spTgt spid="12"/>
                                        </p:tgtEl>
                                        <p:attrNameLst>
                                          <p:attrName>ppt_x</p:attrName>
                                        </p:attrNameLst>
                                      </p:cBhvr>
                                      <p:tavLst>
                                        <p:tav tm="0">
                                          <p:val>
                                            <p:strVal val="#ppt_x"/>
                                          </p:val>
                                        </p:tav>
                                        <p:tav tm="100000">
                                          <p:val>
                                            <p:strVal val="#ppt_x"/>
                                          </p:val>
                                        </p:tav>
                                      </p:tavLst>
                                    </p:anim>
                                    <p:anim calcmode="lin" valueType="num">
                                      <p:cBhvr additive="base">
                                        <p:cTn id="20" dur="7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2"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2C0BBB46-384D-4750-A186-45832DCD2742}"/>
              </a:ext>
            </a:extLst>
          </p:cNvPr>
          <p:cNvSpPr/>
          <p:nvPr/>
        </p:nvSpPr>
        <p:spPr>
          <a:xfrm>
            <a:off x="202698" y="215231"/>
            <a:ext cx="11749182" cy="6402137"/>
          </a:xfrm>
          <a:prstGeom prst="roundRect">
            <a:avLst>
              <a:gd name="adj" fmla="val 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399607" y="-669852"/>
            <a:ext cx="552893" cy="1339703"/>
          </a:xfrm>
          <a:prstGeom prst="roundRect">
            <a:avLst>
              <a:gd name="adj" fmla="val 50000"/>
            </a:avLst>
          </a:prstGeom>
          <a:solidFill>
            <a:srgbClr val="1E3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Rectangle 16">
            <a:extLst>
              <a:ext uri="{FF2B5EF4-FFF2-40B4-BE49-F238E27FC236}">
                <a16:creationId xmlns:a16="http://schemas.microsoft.com/office/drawing/2014/main" id="{F7E7C198-6371-4C39-B3B4-7819311F5B69}"/>
              </a:ext>
            </a:extLst>
          </p:cNvPr>
          <p:cNvSpPr/>
          <p:nvPr/>
        </p:nvSpPr>
        <p:spPr>
          <a:xfrm>
            <a:off x="2451640" y="669851"/>
            <a:ext cx="7288719" cy="646331"/>
          </a:xfrm>
          <a:prstGeom prst="rect">
            <a:avLst/>
          </a:prstGeom>
        </p:spPr>
        <p:txBody>
          <a:bodyPr wrap="square">
            <a:spAutoFit/>
          </a:bodyPr>
          <a:lstStyle/>
          <a:p>
            <a:pPr lvl="0" algn="ctr"/>
            <a:r>
              <a:rPr lang="en-US" altLang="zh-CN" sz="3600" dirty="0">
                <a:solidFill>
                  <a:schemeClr val="accent1"/>
                </a:solidFill>
                <a:latin typeface="Nexa Bold" panose="02000000000000000000" pitchFamily="50" charset="0"/>
                <a:cs typeface="Segoe UI Light" panose="020B0502040204020203" pitchFamily="34" charset="0"/>
              </a:rPr>
              <a:t>Hook: Xposed -&gt; Edxposed -&gt; LSPosed</a:t>
            </a:r>
            <a:endParaRPr lang="zh-CN" altLang="en-US" sz="3600" dirty="0">
              <a:solidFill>
                <a:srgbClr val="1E3595"/>
              </a:solidFill>
              <a:latin typeface="汉仪晓波折纸体简" panose="00020600040101010101" pitchFamily="18" charset="-122"/>
              <a:ea typeface="汉仪晓波折纸体简" panose="00020600040101010101" pitchFamily="18" charset="-122"/>
              <a:cs typeface="Segoe UI" panose="020B0502040204020203" pitchFamily="34" charset="0"/>
            </a:endParaRPr>
          </a:p>
        </p:txBody>
      </p:sp>
      <p:pic>
        <p:nvPicPr>
          <p:cNvPr id="1026" name="Picture 2">
            <a:extLst>
              <a:ext uri="{FF2B5EF4-FFF2-40B4-BE49-F238E27FC236}">
                <a16:creationId xmlns:a16="http://schemas.microsoft.com/office/drawing/2014/main" id="{DAA17F14-8033-4EB6-B815-ED1EB42FBB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9233" y="1676400"/>
            <a:ext cx="8256283" cy="4155017"/>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83E44C18-693F-4761-847E-DA6025CA7AFE}"/>
              </a:ext>
            </a:extLst>
          </p:cNvPr>
          <p:cNvSpPr txBox="1"/>
          <p:nvPr/>
        </p:nvSpPr>
        <p:spPr>
          <a:xfrm>
            <a:off x="1754715" y="5969617"/>
            <a:ext cx="8682568" cy="369332"/>
          </a:xfrm>
          <a:prstGeom prst="rect">
            <a:avLst/>
          </a:prstGeom>
          <a:noFill/>
        </p:spPr>
        <p:txBody>
          <a:bodyPr wrap="square">
            <a:spAutoFit/>
          </a:bodyPr>
          <a:lstStyle/>
          <a:p>
            <a:r>
              <a:rPr lang="en-US" altLang="zh-CN" b="0" i="0" dirty="0" err="1">
                <a:solidFill>
                  <a:srgbClr val="3E3F3A"/>
                </a:solidFill>
                <a:effectLst/>
                <a:latin typeface="Roboto" panose="02000000000000000000" pitchFamily="2" charset="0"/>
              </a:rPr>
              <a:t>Inspeckage</a:t>
            </a:r>
            <a:r>
              <a:rPr lang="en-US" altLang="zh-CN" b="0" i="0" dirty="0">
                <a:solidFill>
                  <a:srgbClr val="3E3F3A"/>
                </a:solidFill>
                <a:effectLst/>
                <a:latin typeface="Roboto" panose="02000000000000000000" pitchFamily="2" charset="0"/>
              </a:rPr>
              <a:t> : a really old </a:t>
            </a:r>
            <a:r>
              <a:rPr lang="en-US" altLang="zh-CN" dirty="0">
                <a:solidFill>
                  <a:srgbClr val="3E3F3A"/>
                </a:solidFill>
                <a:latin typeface="Roboto" panose="02000000000000000000" pitchFamily="2" charset="0"/>
              </a:rPr>
              <a:t>X</a:t>
            </a:r>
            <a:r>
              <a:rPr lang="en-US" altLang="zh-CN" b="0" i="0" dirty="0">
                <a:solidFill>
                  <a:srgbClr val="3E3F3A"/>
                </a:solidFill>
                <a:effectLst/>
                <a:latin typeface="Roboto" panose="02000000000000000000" pitchFamily="2" charset="0"/>
              </a:rPr>
              <a:t>posed module to monitoring apps behaviors by hook APIs</a:t>
            </a:r>
            <a:endParaRPr lang="zh-CN" altLang="en-US" dirty="0"/>
          </a:p>
        </p:txBody>
      </p:sp>
      <p:sp>
        <p:nvSpPr>
          <p:cNvPr id="13" name="文本框 12">
            <a:extLst>
              <a:ext uri="{FF2B5EF4-FFF2-40B4-BE49-F238E27FC236}">
                <a16:creationId xmlns:a16="http://schemas.microsoft.com/office/drawing/2014/main" id="{5A262FDA-7E35-439F-B9E2-447CC4A41AF7}"/>
              </a:ext>
            </a:extLst>
          </p:cNvPr>
          <p:cNvSpPr txBox="1"/>
          <p:nvPr/>
        </p:nvSpPr>
        <p:spPr>
          <a:xfrm>
            <a:off x="9377680" y="1237968"/>
            <a:ext cx="1666240" cy="369332"/>
          </a:xfrm>
          <a:prstGeom prst="rect">
            <a:avLst/>
          </a:prstGeom>
          <a:noFill/>
        </p:spPr>
        <p:txBody>
          <a:bodyPr wrap="square">
            <a:spAutoFit/>
          </a:bodyPr>
          <a:lstStyle/>
          <a:p>
            <a:r>
              <a:rPr lang="en-US" altLang="zh-CN" dirty="0">
                <a:solidFill>
                  <a:srgbClr val="FF0000"/>
                </a:solidFill>
              </a:rPr>
              <a:t>Compatibility!</a:t>
            </a:r>
            <a:endParaRPr lang="zh-CN" altLang="en-US" dirty="0">
              <a:solidFill>
                <a:srgbClr val="FF0000"/>
              </a:solidFill>
            </a:endParaRPr>
          </a:p>
        </p:txBody>
      </p:sp>
    </p:spTree>
    <p:extLst>
      <p:ext uri="{BB962C8B-B14F-4D97-AF65-F5344CB8AC3E}">
        <p14:creationId xmlns:p14="http://schemas.microsoft.com/office/powerpoint/2010/main" val="40427357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750" fill="hold"/>
                                        <p:tgtEl>
                                          <p:spTgt spid="68"/>
                                        </p:tgtEl>
                                        <p:attrNameLst>
                                          <p:attrName>ppt_x</p:attrName>
                                        </p:attrNameLst>
                                      </p:cBhvr>
                                      <p:tavLst>
                                        <p:tav tm="0">
                                          <p:val>
                                            <p:strVal val="#ppt_x"/>
                                          </p:val>
                                        </p:tav>
                                        <p:tav tm="100000">
                                          <p:val>
                                            <p:strVal val="#ppt_x"/>
                                          </p:val>
                                        </p:tav>
                                      </p:tavLst>
                                    </p:anim>
                                    <p:anim calcmode="lin" valueType="num">
                                      <p:cBhvr additive="base">
                                        <p:cTn id="8" dur="750" fill="hold"/>
                                        <p:tgtEl>
                                          <p:spTgt spid="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2C0BBB46-384D-4750-A186-45832DCD2742}"/>
              </a:ext>
            </a:extLst>
          </p:cNvPr>
          <p:cNvSpPr/>
          <p:nvPr/>
        </p:nvSpPr>
        <p:spPr>
          <a:xfrm>
            <a:off x="202698" y="215231"/>
            <a:ext cx="11749182" cy="6402137"/>
          </a:xfrm>
          <a:prstGeom prst="roundRect">
            <a:avLst>
              <a:gd name="adj" fmla="val 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399607" y="-669852"/>
            <a:ext cx="552893" cy="1339703"/>
          </a:xfrm>
          <a:prstGeom prst="roundRect">
            <a:avLst>
              <a:gd name="adj" fmla="val 50000"/>
            </a:avLst>
          </a:prstGeom>
          <a:solidFill>
            <a:srgbClr val="1E3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Rectangle 16">
            <a:extLst>
              <a:ext uri="{FF2B5EF4-FFF2-40B4-BE49-F238E27FC236}">
                <a16:creationId xmlns:a16="http://schemas.microsoft.com/office/drawing/2014/main" id="{F7E7C198-6371-4C39-B3B4-7819311F5B69}"/>
              </a:ext>
            </a:extLst>
          </p:cNvPr>
          <p:cNvSpPr/>
          <p:nvPr/>
        </p:nvSpPr>
        <p:spPr>
          <a:xfrm>
            <a:off x="2451640" y="669851"/>
            <a:ext cx="7288719" cy="646331"/>
          </a:xfrm>
          <a:prstGeom prst="rect">
            <a:avLst/>
          </a:prstGeom>
        </p:spPr>
        <p:txBody>
          <a:bodyPr wrap="square">
            <a:spAutoFit/>
          </a:bodyPr>
          <a:lstStyle/>
          <a:p>
            <a:pPr lvl="0" algn="ctr"/>
            <a:r>
              <a:rPr lang="en-US" altLang="zh-CN" sz="3600" dirty="0">
                <a:solidFill>
                  <a:schemeClr val="accent1"/>
                </a:solidFill>
                <a:latin typeface="Nexa Bold" panose="02000000000000000000" pitchFamily="50" charset="0"/>
                <a:cs typeface="Segoe UI Light" panose="020B0502040204020203" pitchFamily="34" charset="0"/>
              </a:rPr>
              <a:t>Hook: Frida</a:t>
            </a:r>
            <a:endParaRPr lang="zh-CN" altLang="en-US" sz="3600" dirty="0">
              <a:solidFill>
                <a:srgbClr val="1E3595"/>
              </a:solidFill>
              <a:latin typeface="汉仪晓波折纸体简" panose="00020600040101010101" pitchFamily="18" charset="-122"/>
              <a:ea typeface="汉仪晓波折纸体简" panose="00020600040101010101" pitchFamily="18" charset="-122"/>
              <a:cs typeface="Segoe UI" panose="020B0502040204020203" pitchFamily="34" charset="0"/>
            </a:endParaRPr>
          </a:p>
        </p:txBody>
      </p:sp>
      <p:pic>
        <p:nvPicPr>
          <p:cNvPr id="5" name="图片 4" descr="图形用户界面, 文本, 电子邮件&#10;&#10;描述已自动生成">
            <a:extLst>
              <a:ext uri="{FF2B5EF4-FFF2-40B4-BE49-F238E27FC236}">
                <a16:creationId xmlns:a16="http://schemas.microsoft.com/office/drawing/2014/main" id="{32EB61EC-F56D-419D-AA96-2505189AA173}"/>
              </a:ext>
            </a:extLst>
          </p:cNvPr>
          <p:cNvPicPr>
            <a:picLocks noChangeAspect="1"/>
          </p:cNvPicPr>
          <p:nvPr/>
        </p:nvPicPr>
        <p:blipFill>
          <a:blip r:embed="rId3"/>
          <a:stretch>
            <a:fillRect/>
          </a:stretch>
        </p:blipFill>
        <p:spPr>
          <a:xfrm>
            <a:off x="3556544" y="1770802"/>
            <a:ext cx="5511256" cy="4211942"/>
          </a:xfrm>
          <a:prstGeom prst="rect">
            <a:avLst/>
          </a:prstGeom>
        </p:spPr>
      </p:pic>
    </p:spTree>
    <p:extLst>
      <p:ext uri="{BB962C8B-B14F-4D97-AF65-F5344CB8AC3E}">
        <p14:creationId xmlns:p14="http://schemas.microsoft.com/office/powerpoint/2010/main" val="12594529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750" fill="hold"/>
                                        <p:tgtEl>
                                          <p:spTgt spid="68"/>
                                        </p:tgtEl>
                                        <p:attrNameLst>
                                          <p:attrName>ppt_x</p:attrName>
                                        </p:attrNameLst>
                                      </p:cBhvr>
                                      <p:tavLst>
                                        <p:tav tm="0">
                                          <p:val>
                                            <p:strVal val="#ppt_x"/>
                                          </p:val>
                                        </p:tav>
                                        <p:tav tm="100000">
                                          <p:val>
                                            <p:strVal val="#ppt_x"/>
                                          </p:val>
                                        </p:tav>
                                      </p:tavLst>
                                    </p:anim>
                                    <p:anim calcmode="lin" valueType="num">
                                      <p:cBhvr additive="base">
                                        <p:cTn id="8" dur="750" fill="hold"/>
                                        <p:tgtEl>
                                          <p:spTgt spid="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2C0BBB46-384D-4750-A186-45832DCD2742}"/>
              </a:ext>
            </a:extLst>
          </p:cNvPr>
          <p:cNvSpPr/>
          <p:nvPr/>
        </p:nvSpPr>
        <p:spPr>
          <a:xfrm>
            <a:off x="202698" y="215231"/>
            <a:ext cx="11749182" cy="6402137"/>
          </a:xfrm>
          <a:prstGeom prst="roundRect">
            <a:avLst>
              <a:gd name="adj" fmla="val 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圆角矩形 2"/>
          <p:cNvSpPr/>
          <p:nvPr/>
        </p:nvSpPr>
        <p:spPr>
          <a:xfrm>
            <a:off x="399607" y="-669852"/>
            <a:ext cx="552893" cy="1339703"/>
          </a:xfrm>
          <a:prstGeom prst="roundRect">
            <a:avLst>
              <a:gd name="adj" fmla="val 50000"/>
            </a:avLst>
          </a:prstGeom>
          <a:solidFill>
            <a:srgbClr val="1E3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Rectangle 16">
            <a:extLst>
              <a:ext uri="{FF2B5EF4-FFF2-40B4-BE49-F238E27FC236}">
                <a16:creationId xmlns:a16="http://schemas.microsoft.com/office/drawing/2014/main" id="{F7E7C198-6371-4C39-B3B4-7819311F5B69}"/>
              </a:ext>
            </a:extLst>
          </p:cNvPr>
          <p:cNvSpPr/>
          <p:nvPr/>
        </p:nvSpPr>
        <p:spPr>
          <a:xfrm>
            <a:off x="2451640" y="669851"/>
            <a:ext cx="7288719" cy="646331"/>
          </a:xfrm>
          <a:prstGeom prst="rect">
            <a:avLst/>
          </a:prstGeom>
        </p:spPr>
        <p:txBody>
          <a:bodyPr wrap="square">
            <a:spAutoFit/>
          </a:bodyPr>
          <a:lstStyle/>
          <a:p>
            <a:pPr lvl="0" algn="ctr"/>
            <a:r>
              <a:rPr lang="en-US" altLang="zh-CN" sz="3600" dirty="0">
                <a:solidFill>
                  <a:schemeClr val="accent1"/>
                </a:solidFill>
                <a:latin typeface="Nexa Bold" panose="02000000000000000000" pitchFamily="50" charset="0"/>
                <a:cs typeface="Segoe UI Light" panose="020B0502040204020203" pitchFamily="34" charset="0"/>
              </a:rPr>
              <a:t>Network monitoring: mitmproxy</a:t>
            </a:r>
            <a:endParaRPr lang="zh-CN" altLang="en-US" sz="3600" dirty="0">
              <a:solidFill>
                <a:srgbClr val="1E3595"/>
              </a:solidFill>
              <a:latin typeface="汉仪晓波折纸体简" panose="00020600040101010101" pitchFamily="18" charset="-122"/>
              <a:ea typeface="汉仪晓波折纸体简" panose="00020600040101010101" pitchFamily="18" charset="-122"/>
              <a:cs typeface="Segoe UI" panose="020B0502040204020203" pitchFamily="34" charset="0"/>
            </a:endParaRPr>
          </a:p>
        </p:txBody>
      </p:sp>
      <p:pic>
        <p:nvPicPr>
          <p:cNvPr id="2052" name="Picture 4" descr="screenshot of mitmproxy's interface">
            <a:extLst>
              <a:ext uri="{FF2B5EF4-FFF2-40B4-BE49-F238E27FC236}">
                <a16:creationId xmlns:a16="http://schemas.microsoft.com/office/drawing/2014/main" id="{0C593FD9-535A-4D18-B2E8-C09FAF12E7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5625" y="1770802"/>
            <a:ext cx="3723371" cy="251839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creenshot of mitmweb's interface">
            <a:extLst>
              <a:ext uri="{FF2B5EF4-FFF2-40B4-BE49-F238E27FC236}">
                <a16:creationId xmlns:a16="http://schemas.microsoft.com/office/drawing/2014/main" id="{5AE72F1D-52ED-4AF7-861C-8EA7A65540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9223" y="1886095"/>
            <a:ext cx="3503610" cy="2194180"/>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descr="文本&#10;&#10;描述已自动生成">
            <a:extLst>
              <a:ext uri="{FF2B5EF4-FFF2-40B4-BE49-F238E27FC236}">
                <a16:creationId xmlns:a16="http://schemas.microsoft.com/office/drawing/2014/main" id="{A10D81DC-E2C3-4BE3-940E-0AC2C6946CD0}"/>
              </a:ext>
            </a:extLst>
          </p:cNvPr>
          <p:cNvPicPr>
            <a:picLocks noChangeAspect="1"/>
          </p:cNvPicPr>
          <p:nvPr/>
        </p:nvPicPr>
        <p:blipFill>
          <a:blip r:embed="rId5"/>
          <a:stretch>
            <a:fillRect/>
          </a:stretch>
        </p:blipFill>
        <p:spPr>
          <a:xfrm>
            <a:off x="7993590" y="1818285"/>
            <a:ext cx="3613631" cy="2335883"/>
          </a:xfrm>
          <a:prstGeom prst="rect">
            <a:avLst/>
          </a:prstGeom>
        </p:spPr>
      </p:pic>
      <p:sp>
        <p:nvSpPr>
          <p:cNvPr id="7" name="文本框 6">
            <a:extLst>
              <a:ext uri="{FF2B5EF4-FFF2-40B4-BE49-F238E27FC236}">
                <a16:creationId xmlns:a16="http://schemas.microsoft.com/office/drawing/2014/main" id="{4B43E61E-B6CB-41A8-A6EF-C147C8F18D7D}"/>
              </a:ext>
            </a:extLst>
          </p:cNvPr>
          <p:cNvSpPr txBox="1"/>
          <p:nvPr/>
        </p:nvSpPr>
        <p:spPr>
          <a:xfrm>
            <a:off x="1620457" y="4080275"/>
            <a:ext cx="1593706" cy="369332"/>
          </a:xfrm>
          <a:prstGeom prst="rect">
            <a:avLst/>
          </a:prstGeom>
          <a:noFill/>
        </p:spPr>
        <p:txBody>
          <a:bodyPr wrap="none" rtlCol="0">
            <a:spAutoFit/>
          </a:bodyPr>
          <a:lstStyle/>
          <a:p>
            <a:r>
              <a:rPr lang="en-US" altLang="zh-CN" dirty="0"/>
              <a:t>Command Line</a:t>
            </a:r>
            <a:endParaRPr lang="zh-CN" altLang="en-US" dirty="0"/>
          </a:p>
        </p:txBody>
      </p:sp>
      <p:sp>
        <p:nvSpPr>
          <p:cNvPr id="12" name="文本框 11">
            <a:extLst>
              <a:ext uri="{FF2B5EF4-FFF2-40B4-BE49-F238E27FC236}">
                <a16:creationId xmlns:a16="http://schemas.microsoft.com/office/drawing/2014/main" id="{5A44A2BC-36CB-454E-ABFA-FB108C752545}"/>
              </a:ext>
            </a:extLst>
          </p:cNvPr>
          <p:cNvSpPr txBox="1"/>
          <p:nvPr/>
        </p:nvSpPr>
        <p:spPr>
          <a:xfrm>
            <a:off x="5304175" y="4080275"/>
            <a:ext cx="1504001" cy="369332"/>
          </a:xfrm>
          <a:prstGeom prst="rect">
            <a:avLst/>
          </a:prstGeom>
          <a:noFill/>
        </p:spPr>
        <p:txBody>
          <a:bodyPr wrap="none" rtlCol="0">
            <a:spAutoFit/>
          </a:bodyPr>
          <a:lstStyle/>
          <a:p>
            <a:r>
              <a:rPr lang="en-US" altLang="zh-CN" dirty="0"/>
              <a:t>Web interface</a:t>
            </a:r>
            <a:endParaRPr lang="zh-CN" altLang="en-US" dirty="0"/>
          </a:p>
        </p:txBody>
      </p:sp>
      <p:sp>
        <p:nvSpPr>
          <p:cNvPr id="13" name="文本框 12">
            <a:extLst>
              <a:ext uri="{FF2B5EF4-FFF2-40B4-BE49-F238E27FC236}">
                <a16:creationId xmlns:a16="http://schemas.microsoft.com/office/drawing/2014/main" id="{A56F066E-8A31-4E2A-A584-493816390CB0}"/>
              </a:ext>
            </a:extLst>
          </p:cNvPr>
          <p:cNvSpPr txBox="1"/>
          <p:nvPr/>
        </p:nvSpPr>
        <p:spPr>
          <a:xfrm>
            <a:off x="8195944" y="4079380"/>
            <a:ext cx="3245697" cy="369332"/>
          </a:xfrm>
          <a:prstGeom prst="rect">
            <a:avLst/>
          </a:prstGeom>
          <a:noFill/>
        </p:spPr>
        <p:txBody>
          <a:bodyPr wrap="none" rtlCol="0">
            <a:spAutoFit/>
          </a:bodyPr>
          <a:lstStyle/>
          <a:p>
            <a:r>
              <a:rPr lang="en-US" altLang="zh-CN" dirty="0"/>
              <a:t>Modify messages, redirect traffic</a:t>
            </a:r>
            <a:endParaRPr lang="zh-CN" altLang="en-US" dirty="0"/>
          </a:p>
        </p:txBody>
      </p:sp>
      <p:sp>
        <p:nvSpPr>
          <p:cNvPr id="8" name="文本框 7">
            <a:extLst>
              <a:ext uri="{FF2B5EF4-FFF2-40B4-BE49-F238E27FC236}">
                <a16:creationId xmlns:a16="http://schemas.microsoft.com/office/drawing/2014/main" id="{4E26F606-35A0-42CC-885B-B0A4AEDCED9D}"/>
              </a:ext>
            </a:extLst>
          </p:cNvPr>
          <p:cNvSpPr txBox="1"/>
          <p:nvPr/>
        </p:nvSpPr>
        <p:spPr>
          <a:xfrm>
            <a:off x="2594046" y="5333795"/>
            <a:ext cx="7015126" cy="369332"/>
          </a:xfrm>
          <a:prstGeom prst="rect">
            <a:avLst/>
          </a:prstGeom>
          <a:noFill/>
        </p:spPr>
        <p:txBody>
          <a:bodyPr wrap="none" rtlCol="0">
            <a:spAutoFit/>
          </a:bodyPr>
          <a:lstStyle/>
          <a:p>
            <a:r>
              <a:rPr lang="en-US" altLang="zh-CN" dirty="0"/>
              <a:t>*Use </a:t>
            </a:r>
            <a:r>
              <a:rPr lang="en-US" altLang="zh-CN" dirty="0" err="1"/>
              <a:t>xposed</a:t>
            </a:r>
            <a:r>
              <a:rPr lang="en-US" altLang="zh-CN" dirty="0"/>
              <a:t> module </a:t>
            </a:r>
            <a:r>
              <a:rPr lang="en-US" altLang="zh-CN" dirty="0" err="1"/>
              <a:t>justtrustme</a:t>
            </a:r>
            <a:r>
              <a:rPr lang="en-US" altLang="zh-CN" dirty="0"/>
              <a:t> or </a:t>
            </a:r>
            <a:r>
              <a:rPr lang="en-US" altLang="zh-CN" dirty="0" err="1"/>
              <a:t>firda</a:t>
            </a:r>
            <a:r>
              <a:rPr lang="en-US" altLang="zh-CN" dirty="0"/>
              <a:t> script to bypass the SSL pinning</a:t>
            </a:r>
            <a:endParaRPr lang="zh-CN" altLang="en-US" dirty="0"/>
          </a:p>
        </p:txBody>
      </p:sp>
    </p:spTree>
    <p:extLst>
      <p:ext uri="{BB962C8B-B14F-4D97-AF65-F5344CB8AC3E}">
        <p14:creationId xmlns:p14="http://schemas.microsoft.com/office/powerpoint/2010/main" val="31020868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750" fill="hold"/>
                                        <p:tgtEl>
                                          <p:spTgt spid="68"/>
                                        </p:tgtEl>
                                        <p:attrNameLst>
                                          <p:attrName>ppt_x</p:attrName>
                                        </p:attrNameLst>
                                      </p:cBhvr>
                                      <p:tavLst>
                                        <p:tav tm="0">
                                          <p:val>
                                            <p:strVal val="#ppt_x"/>
                                          </p:val>
                                        </p:tav>
                                        <p:tav tm="100000">
                                          <p:val>
                                            <p:strVal val="#ppt_x"/>
                                          </p:val>
                                        </p:tav>
                                      </p:tavLst>
                                    </p:anim>
                                    <p:anim calcmode="lin" valueType="num">
                                      <p:cBhvr additive="base">
                                        <p:cTn id="8" dur="750" fill="hold"/>
                                        <p:tgtEl>
                                          <p:spTgt spid="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圆角 49">
            <a:extLst>
              <a:ext uri="{FF2B5EF4-FFF2-40B4-BE49-F238E27FC236}">
                <a16:creationId xmlns:a16="http://schemas.microsoft.com/office/drawing/2014/main" id="{F4A8DE0F-E33B-4261-BFCA-3F103C8AAA1E}"/>
              </a:ext>
            </a:extLst>
          </p:cNvPr>
          <p:cNvSpPr/>
          <p:nvPr/>
        </p:nvSpPr>
        <p:spPr>
          <a:xfrm>
            <a:off x="202698" y="215231"/>
            <a:ext cx="11749182" cy="6402137"/>
          </a:xfrm>
          <a:prstGeom prst="roundRect">
            <a:avLst>
              <a:gd name="adj" fmla="val 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圆角矩形 10">
            <a:extLst>
              <a:ext uri="{FF2B5EF4-FFF2-40B4-BE49-F238E27FC236}">
                <a16:creationId xmlns:a16="http://schemas.microsoft.com/office/drawing/2014/main" id="{E8875DAF-93D4-4FD7-B1A7-1B61BCF6AFA7}"/>
              </a:ext>
            </a:extLst>
          </p:cNvPr>
          <p:cNvSpPr/>
          <p:nvPr/>
        </p:nvSpPr>
        <p:spPr>
          <a:xfrm>
            <a:off x="399607" y="-669852"/>
            <a:ext cx="552893" cy="1339703"/>
          </a:xfrm>
          <a:prstGeom prst="roundRect">
            <a:avLst>
              <a:gd name="adj" fmla="val 50000"/>
            </a:avLst>
          </a:prstGeom>
          <a:solidFill>
            <a:srgbClr val="1E3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Rectangle 3"/>
          <p:cNvSpPr/>
          <p:nvPr/>
        </p:nvSpPr>
        <p:spPr>
          <a:xfrm>
            <a:off x="3426250" y="829705"/>
            <a:ext cx="5339501" cy="646331"/>
          </a:xfrm>
          <a:prstGeom prst="rect">
            <a:avLst/>
          </a:prstGeom>
        </p:spPr>
        <p:txBody>
          <a:bodyPr wrap="square">
            <a:spAutoFit/>
          </a:bodyPr>
          <a:lstStyle/>
          <a:p>
            <a:pPr lvl="0" algn="ctr"/>
            <a:r>
              <a:rPr lang="en-US" altLang="zh-CN" sz="3600" dirty="0">
                <a:solidFill>
                  <a:srgbClr val="1E3595"/>
                </a:solidFill>
                <a:latin typeface="汉仪晓波折纸体简" panose="00020600040101010101" pitchFamily="18" charset="-122"/>
                <a:ea typeface="汉仪晓波折纸体简" panose="00020600040101010101" pitchFamily="18" charset="-122"/>
                <a:cs typeface="Segoe UI" panose="020B0502040204020203" pitchFamily="34" charset="0"/>
              </a:rPr>
              <a:t>CONTENTS</a:t>
            </a:r>
          </a:p>
        </p:txBody>
      </p:sp>
      <p:grpSp>
        <p:nvGrpSpPr>
          <p:cNvPr id="2" name="Group 1"/>
          <p:cNvGrpSpPr/>
          <p:nvPr/>
        </p:nvGrpSpPr>
        <p:grpSpPr>
          <a:xfrm>
            <a:off x="1045678" y="1909705"/>
            <a:ext cx="2190637" cy="1984828"/>
            <a:chOff x="1045678" y="2859665"/>
            <a:chExt cx="2190637" cy="1984828"/>
          </a:xfrm>
        </p:grpSpPr>
        <p:sp>
          <p:nvSpPr>
            <p:cNvPr id="5" name="Rectangle: Rounded Corners 4"/>
            <p:cNvSpPr/>
            <p:nvPr/>
          </p:nvSpPr>
          <p:spPr>
            <a:xfrm>
              <a:off x="1045678" y="2859665"/>
              <a:ext cx="2190637" cy="1984828"/>
            </a:xfrm>
            <a:prstGeom prst="roundRect">
              <a:avLst>
                <a:gd name="adj" fmla="val 1588"/>
              </a:avLst>
            </a:prstGeom>
            <a:solidFill>
              <a:schemeClr val="bg1"/>
            </a:solidFill>
            <a:ln>
              <a:noFill/>
            </a:ln>
            <a:effectLst>
              <a:outerShdw blurRad="381000" dist="254000" dir="5400000" sx="90000" sy="90000" algn="t"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dirty="0">
                  <a:ln>
                    <a:noFill/>
                  </a:ln>
                  <a:solidFill>
                    <a:prstClr val="white">
                      <a:lumMod val="95000"/>
                      <a:alpha val="60000"/>
                    </a:prstClr>
                  </a:solidFill>
                  <a:effectLst/>
                  <a:uLnTx/>
                  <a:uFillTx/>
                  <a:latin typeface="Montserrat" panose="00000500000000000000" pitchFamily="50" charset="0"/>
                  <a:ea typeface="+mn-ea"/>
                  <a:cs typeface="+mn-cs"/>
                </a:rPr>
                <a:t>01</a:t>
              </a:r>
              <a:endParaRPr kumimoji="0" lang="id-ID" sz="9600" b="1" i="0" u="none" strike="noStrike" kern="1200" cap="none" spc="0" normalizeH="0" baseline="0" noProof="0" dirty="0">
                <a:ln>
                  <a:noFill/>
                </a:ln>
                <a:solidFill>
                  <a:prstClr val="white">
                    <a:lumMod val="95000"/>
                    <a:alpha val="60000"/>
                  </a:prstClr>
                </a:solidFill>
                <a:effectLst/>
                <a:uLnTx/>
                <a:uFillTx/>
                <a:latin typeface="Montserrat" panose="00000500000000000000" pitchFamily="50" charset="0"/>
                <a:ea typeface="+mn-ea"/>
                <a:cs typeface="+mn-cs"/>
              </a:endParaRPr>
            </a:p>
          </p:txBody>
        </p:sp>
        <p:grpSp>
          <p:nvGrpSpPr>
            <p:cNvPr id="39" name="Group 38"/>
            <p:cNvGrpSpPr/>
            <p:nvPr/>
          </p:nvGrpSpPr>
          <p:grpSpPr>
            <a:xfrm>
              <a:off x="2002843" y="3196265"/>
              <a:ext cx="276306" cy="402772"/>
              <a:chOff x="5429367" y="4908078"/>
              <a:chExt cx="319088" cy="465138"/>
            </a:xfrm>
            <a:solidFill>
              <a:schemeClr val="accent1"/>
            </a:solidFill>
          </p:grpSpPr>
          <p:sp>
            <p:nvSpPr>
              <p:cNvPr id="40" name="AutoShape 97"/>
              <p:cNvSpPr>
                <a:spLocks/>
              </p:cNvSpPr>
              <p:nvPr/>
            </p:nvSpPr>
            <p:spPr bwMode="auto">
              <a:xfrm>
                <a:off x="5429367" y="4908078"/>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solidFill>
                <a:srgbClr val="FFB80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sp>
            <p:nvSpPr>
              <p:cNvPr id="41" name="AutoShape 98"/>
              <p:cNvSpPr>
                <a:spLocks/>
              </p:cNvSpPr>
              <p:nvPr/>
            </p:nvSpPr>
            <p:spPr bwMode="auto">
              <a:xfrm>
                <a:off x="5559542" y="4951734"/>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sp>
            <p:nvSpPr>
              <p:cNvPr id="42" name="AutoShape 99"/>
              <p:cNvSpPr>
                <a:spLocks/>
              </p:cNvSpPr>
              <p:nvPr/>
            </p:nvSpPr>
            <p:spPr bwMode="auto">
              <a:xfrm>
                <a:off x="5574623" y="5315272"/>
                <a:ext cx="285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grpSp>
        <p:grpSp>
          <p:nvGrpSpPr>
            <p:cNvPr id="47" name="Group 46"/>
            <p:cNvGrpSpPr/>
            <p:nvPr/>
          </p:nvGrpSpPr>
          <p:grpSpPr>
            <a:xfrm>
              <a:off x="1104485" y="3706550"/>
              <a:ext cx="2073022" cy="579360"/>
              <a:chOff x="3738799" y="1398871"/>
              <a:chExt cx="2073022" cy="579360"/>
            </a:xfrm>
          </p:grpSpPr>
          <p:sp>
            <p:nvSpPr>
              <p:cNvPr id="48" name="Rectangle 47"/>
              <p:cNvSpPr/>
              <p:nvPr/>
            </p:nvSpPr>
            <p:spPr>
              <a:xfrm>
                <a:off x="4090972" y="1398871"/>
                <a:ext cx="1368678" cy="307777"/>
              </a:xfrm>
              <a:prstGeom prst="rect">
                <a:avLst/>
              </a:prstGeom>
            </p:spPr>
            <p:txBody>
              <a:bodyPr wrap="square">
                <a:spAutoFit/>
              </a:bodyPr>
              <a:lstStyle/>
              <a:p>
                <a:pPr algn="ctr"/>
                <a:r>
                  <a:rPr lang="en-US" sz="1400" b="1" dirty="0">
                    <a:solidFill>
                      <a:schemeClr val="bg1">
                        <a:lumMod val="65000"/>
                      </a:schemeClr>
                    </a:solidFill>
                    <a:latin typeface="Montserrat Light" panose="00000400000000000000" pitchFamily="50" charset="0"/>
                    <a:cs typeface="Segoe UI" panose="020B0502040204020203" pitchFamily="34" charset="0"/>
                  </a:rPr>
                  <a:t>Part One</a:t>
                </a:r>
              </a:p>
            </p:txBody>
          </p:sp>
          <p:sp>
            <p:nvSpPr>
              <p:cNvPr id="49" name="Rectangle 48"/>
              <p:cNvSpPr/>
              <p:nvPr/>
            </p:nvSpPr>
            <p:spPr>
              <a:xfrm>
                <a:off x="3738799" y="1701617"/>
                <a:ext cx="2073022" cy="276614"/>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id-ID" sz="1100" b="1" i="0" u="none" strike="noStrike" kern="1200" cap="none" spc="0" normalizeH="0" baseline="0" noProof="0" dirty="0">
                    <a:ln>
                      <a:noFill/>
                    </a:ln>
                    <a:solidFill>
                      <a:srgbClr val="1E3595"/>
                    </a:solidFill>
                    <a:effectLst/>
                    <a:uLnTx/>
                    <a:uFillTx/>
                    <a:latin typeface="Trade Gothic Next Heavy" panose="020B0604020202020204" pitchFamily="34" charset="0"/>
                    <a:cs typeface="Segoe UI Light" panose="020B0502040204020203" pitchFamily="34" charset="0"/>
                  </a:rPr>
                  <a:t>The Ecosystem of Android </a:t>
                </a:r>
                <a:endParaRPr kumimoji="0" lang="en-US" sz="1100" b="0" i="0" u="none" strike="noStrike" kern="1200" cap="none" spc="0" normalizeH="0" baseline="0" noProof="0" dirty="0">
                  <a:ln>
                    <a:noFill/>
                  </a:ln>
                  <a:solidFill>
                    <a:srgbClr val="1E3595"/>
                  </a:solidFill>
                  <a:effectLst/>
                  <a:uLnTx/>
                  <a:uFillTx/>
                  <a:latin typeface="Trade Gothic Next Heavy" panose="020B0604020202020204" pitchFamily="34" charset="0"/>
                  <a:cs typeface="Segoe UI Light" panose="020B0502040204020203" pitchFamily="34" charset="0"/>
                </a:endParaRPr>
              </a:p>
            </p:txBody>
          </p:sp>
        </p:grpSp>
      </p:grpSp>
      <p:grpSp>
        <p:nvGrpSpPr>
          <p:cNvPr id="9" name="Group 8"/>
          <p:cNvGrpSpPr/>
          <p:nvPr/>
        </p:nvGrpSpPr>
        <p:grpSpPr>
          <a:xfrm>
            <a:off x="3682347" y="1909705"/>
            <a:ext cx="2190637" cy="1984828"/>
            <a:chOff x="3682347" y="2859665"/>
            <a:chExt cx="2190637" cy="1984828"/>
          </a:xfrm>
        </p:grpSpPr>
        <p:sp>
          <p:nvSpPr>
            <p:cNvPr id="6" name="Rectangle: Rounded Corners 5"/>
            <p:cNvSpPr/>
            <p:nvPr/>
          </p:nvSpPr>
          <p:spPr>
            <a:xfrm>
              <a:off x="3682347" y="2859665"/>
              <a:ext cx="2190637" cy="1984828"/>
            </a:xfrm>
            <a:prstGeom prst="roundRect">
              <a:avLst>
                <a:gd name="adj" fmla="val 1588"/>
              </a:avLst>
            </a:prstGeom>
            <a:solidFill>
              <a:schemeClr val="bg1"/>
            </a:solidFill>
            <a:ln>
              <a:noFill/>
            </a:ln>
            <a:effectLst>
              <a:outerShdw blurRad="381000" dist="254000" dir="5400000" sx="90000" sy="90000" algn="t"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dirty="0">
                  <a:ln>
                    <a:noFill/>
                  </a:ln>
                  <a:solidFill>
                    <a:prstClr val="white">
                      <a:lumMod val="95000"/>
                      <a:alpha val="60000"/>
                    </a:prstClr>
                  </a:solidFill>
                  <a:effectLst/>
                  <a:uLnTx/>
                  <a:uFillTx/>
                  <a:latin typeface="Montserrat" panose="00000500000000000000" pitchFamily="50" charset="0"/>
                  <a:ea typeface="+mn-ea"/>
                  <a:cs typeface="+mn-cs"/>
                </a:rPr>
                <a:t>02</a:t>
              </a:r>
              <a:endParaRPr kumimoji="0" lang="id-ID" sz="9600" b="1" i="0" u="none" strike="noStrike" kern="1200" cap="none" spc="0" normalizeH="0" baseline="0" noProof="0" dirty="0">
                <a:ln>
                  <a:noFill/>
                </a:ln>
                <a:solidFill>
                  <a:prstClr val="white">
                    <a:lumMod val="95000"/>
                    <a:alpha val="60000"/>
                  </a:prstClr>
                </a:solidFill>
                <a:effectLst/>
                <a:uLnTx/>
                <a:uFillTx/>
                <a:latin typeface="Montserrat" panose="00000500000000000000" pitchFamily="50" charset="0"/>
                <a:ea typeface="+mn-ea"/>
                <a:cs typeface="+mn-cs"/>
              </a:endParaRPr>
            </a:p>
          </p:txBody>
        </p:sp>
        <p:grpSp>
          <p:nvGrpSpPr>
            <p:cNvPr id="30" name="Group 29"/>
            <p:cNvGrpSpPr/>
            <p:nvPr/>
          </p:nvGrpSpPr>
          <p:grpSpPr>
            <a:xfrm>
              <a:off x="4576623" y="3196265"/>
              <a:ext cx="402084" cy="402772"/>
              <a:chOff x="7275629" y="3973834"/>
              <a:chExt cx="464344" cy="465138"/>
            </a:xfrm>
            <a:solidFill>
              <a:schemeClr val="accent1"/>
            </a:solidFill>
          </p:grpSpPr>
          <p:sp>
            <p:nvSpPr>
              <p:cNvPr id="31" name="AutoShape 37"/>
              <p:cNvSpPr>
                <a:spLocks/>
              </p:cNvSpPr>
              <p:nvPr/>
            </p:nvSpPr>
            <p:spPr bwMode="auto">
              <a:xfrm>
                <a:off x="7275629" y="401749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solidFill>
                <a:srgbClr val="FFB80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sp>
            <p:nvSpPr>
              <p:cNvPr id="32" name="AutoShape 38"/>
              <p:cNvSpPr>
                <a:spLocks/>
              </p:cNvSpPr>
              <p:nvPr/>
            </p:nvSpPr>
            <p:spPr bwMode="auto">
              <a:xfrm>
                <a:off x="7478829" y="420640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sp>
            <p:nvSpPr>
              <p:cNvPr id="33" name="AutoShape 39"/>
              <p:cNvSpPr>
                <a:spLocks/>
              </p:cNvSpPr>
              <p:nvPr/>
            </p:nvSpPr>
            <p:spPr bwMode="auto">
              <a:xfrm>
                <a:off x="7667742" y="397383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sp>
            <p:nvSpPr>
              <p:cNvPr id="34" name="AutoShape 40"/>
              <p:cNvSpPr>
                <a:spLocks/>
              </p:cNvSpPr>
              <p:nvPr/>
            </p:nvSpPr>
            <p:spPr bwMode="auto">
              <a:xfrm>
                <a:off x="7391517" y="419211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sp>
            <p:nvSpPr>
              <p:cNvPr id="35" name="AutoShape 41"/>
              <p:cNvSpPr>
                <a:spLocks/>
              </p:cNvSpPr>
              <p:nvPr/>
            </p:nvSpPr>
            <p:spPr bwMode="auto">
              <a:xfrm>
                <a:off x="7449460" y="429371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sp>
            <p:nvSpPr>
              <p:cNvPr id="36" name="AutoShape 42"/>
              <p:cNvSpPr>
                <a:spLocks/>
              </p:cNvSpPr>
              <p:nvPr/>
            </p:nvSpPr>
            <p:spPr bwMode="auto">
              <a:xfrm>
                <a:off x="7682029" y="407543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grpSp>
        <p:grpSp>
          <p:nvGrpSpPr>
            <p:cNvPr id="56" name="Group 55"/>
            <p:cNvGrpSpPr/>
            <p:nvPr/>
          </p:nvGrpSpPr>
          <p:grpSpPr>
            <a:xfrm>
              <a:off x="3741154" y="3706550"/>
              <a:ext cx="2073022" cy="580707"/>
              <a:chOff x="3738799" y="1398871"/>
              <a:chExt cx="2073022" cy="580707"/>
            </a:xfrm>
          </p:grpSpPr>
          <p:sp>
            <p:nvSpPr>
              <p:cNvPr id="57" name="Rectangle 56"/>
              <p:cNvSpPr/>
              <p:nvPr/>
            </p:nvSpPr>
            <p:spPr>
              <a:xfrm>
                <a:off x="4090972" y="1398871"/>
                <a:ext cx="1368678"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bg1">
                        <a:lumMod val="65000"/>
                      </a:schemeClr>
                    </a:solidFill>
                    <a:latin typeface="Montserrat Light" panose="00000400000000000000" pitchFamily="50" charset="0"/>
                    <a:cs typeface="Segoe UI" panose="020B0502040204020203" pitchFamily="34" charset="0"/>
                  </a:rPr>
                  <a:t>Part</a:t>
                </a:r>
                <a:r>
                  <a:rPr kumimoji="0" lang="en-US" sz="1400" b="1" i="0" u="none" strike="noStrike" kern="1200" cap="none" spc="0" normalizeH="0" baseline="0" noProof="0" dirty="0">
                    <a:ln>
                      <a:noFill/>
                    </a:ln>
                    <a:solidFill>
                      <a:schemeClr val="bg1">
                        <a:lumMod val="65000"/>
                      </a:schemeClr>
                    </a:solidFill>
                    <a:effectLst/>
                    <a:uLnTx/>
                    <a:uFillTx/>
                    <a:latin typeface="Montserrat Light" panose="00000400000000000000" pitchFamily="50" charset="0"/>
                    <a:ea typeface="+mn-ea"/>
                    <a:cs typeface="Segoe UI" panose="020B0502040204020203" pitchFamily="34" charset="0"/>
                  </a:rPr>
                  <a:t> Two</a:t>
                </a:r>
              </a:p>
            </p:txBody>
          </p:sp>
          <p:sp>
            <p:nvSpPr>
              <p:cNvPr id="58" name="Rectangle 57"/>
              <p:cNvSpPr/>
              <p:nvPr/>
            </p:nvSpPr>
            <p:spPr>
              <a:xfrm>
                <a:off x="3738799" y="1701617"/>
                <a:ext cx="2073022" cy="277961"/>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US" altLang="zh-CN" sz="1100" b="1" dirty="0">
                    <a:solidFill>
                      <a:srgbClr val="1E3595"/>
                    </a:solidFill>
                    <a:latin typeface="微软雅黑" panose="020B0503020204020204" pitchFamily="34" charset="-122"/>
                    <a:ea typeface="微软雅黑" panose="020B0503020204020204" pitchFamily="34" charset="-122"/>
                    <a:cs typeface="Segoe UI" panose="020B0502040204020203" pitchFamily="34" charset="0"/>
                  </a:rPr>
                  <a:t>Automatic Testing</a:t>
                </a:r>
                <a:endParaRPr kumimoji="0" lang="en-US" sz="1100" b="0" i="0" u="none" strike="noStrike" kern="1200" cap="none" spc="0" normalizeH="0" baseline="0" noProof="0" dirty="0">
                  <a:ln>
                    <a:noFill/>
                  </a:ln>
                  <a:solidFill>
                    <a:prstClr val="white">
                      <a:lumMod val="65000"/>
                    </a:prstClr>
                  </a:solidFill>
                  <a:effectLst/>
                  <a:uLnTx/>
                  <a:uFillTx/>
                  <a:latin typeface="Segoe UI Light" panose="020B0502040204020203" pitchFamily="34" charset="0"/>
                  <a:ea typeface="+mn-ea"/>
                  <a:cs typeface="Segoe UI Light" panose="020B0502040204020203" pitchFamily="34" charset="0"/>
                </a:endParaRPr>
              </a:p>
            </p:txBody>
          </p:sp>
        </p:grpSp>
      </p:grpSp>
      <p:grpSp>
        <p:nvGrpSpPr>
          <p:cNvPr id="11" name="Group 10"/>
          <p:cNvGrpSpPr/>
          <p:nvPr/>
        </p:nvGrpSpPr>
        <p:grpSpPr>
          <a:xfrm>
            <a:off x="6319016" y="1909705"/>
            <a:ext cx="2190637" cy="1984828"/>
            <a:chOff x="6319016" y="2859665"/>
            <a:chExt cx="2190637" cy="1984828"/>
          </a:xfrm>
        </p:grpSpPr>
        <p:sp>
          <p:nvSpPr>
            <p:cNvPr id="7" name="Rectangle: Rounded Corners 6"/>
            <p:cNvSpPr/>
            <p:nvPr/>
          </p:nvSpPr>
          <p:spPr>
            <a:xfrm>
              <a:off x="6319016" y="2859665"/>
              <a:ext cx="2190637" cy="1984828"/>
            </a:xfrm>
            <a:prstGeom prst="roundRect">
              <a:avLst>
                <a:gd name="adj" fmla="val 1588"/>
              </a:avLst>
            </a:prstGeom>
            <a:solidFill>
              <a:schemeClr val="bg1"/>
            </a:solidFill>
            <a:ln>
              <a:noFill/>
            </a:ln>
            <a:effectLst>
              <a:outerShdw blurRad="381000" dist="254000" dir="5400000" sx="90000" sy="90000" algn="t"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dirty="0">
                  <a:ln>
                    <a:noFill/>
                  </a:ln>
                  <a:solidFill>
                    <a:prstClr val="white">
                      <a:lumMod val="95000"/>
                      <a:alpha val="60000"/>
                    </a:prstClr>
                  </a:solidFill>
                  <a:effectLst/>
                  <a:uLnTx/>
                  <a:uFillTx/>
                  <a:latin typeface="Montserrat" panose="00000500000000000000" pitchFamily="50" charset="0"/>
                  <a:ea typeface="+mn-ea"/>
                  <a:cs typeface="+mn-cs"/>
                </a:rPr>
                <a:t>03</a:t>
              </a:r>
              <a:endParaRPr kumimoji="0" lang="id-ID" sz="9600" b="1" i="0" u="none" strike="noStrike" kern="1200" cap="none" spc="0" normalizeH="0" baseline="0" noProof="0" dirty="0">
                <a:ln>
                  <a:noFill/>
                </a:ln>
                <a:solidFill>
                  <a:prstClr val="white">
                    <a:lumMod val="95000"/>
                    <a:alpha val="60000"/>
                  </a:prstClr>
                </a:solidFill>
                <a:effectLst/>
                <a:uLnTx/>
                <a:uFillTx/>
                <a:latin typeface="Montserrat" panose="00000500000000000000" pitchFamily="50" charset="0"/>
                <a:ea typeface="+mn-ea"/>
                <a:cs typeface="+mn-cs"/>
              </a:endParaRPr>
            </a:p>
          </p:txBody>
        </p:sp>
        <p:grpSp>
          <p:nvGrpSpPr>
            <p:cNvPr id="25" name="Group 24"/>
            <p:cNvGrpSpPr/>
            <p:nvPr/>
          </p:nvGrpSpPr>
          <p:grpSpPr>
            <a:xfrm>
              <a:off x="7275838" y="3196265"/>
              <a:ext cx="276992" cy="402772"/>
              <a:chOff x="10146507" y="3505994"/>
              <a:chExt cx="319881" cy="465138"/>
            </a:xfrm>
            <a:solidFill>
              <a:schemeClr val="accent1"/>
            </a:solidFill>
          </p:grpSpPr>
          <p:sp>
            <p:nvSpPr>
              <p:cNvPr id="26" name="AutoShape 30"/>
              <p:cNvSpPr>
                <a:spLocks/>
              </p:cNvSpPr>
              <p:nvPr/>
            </p:nvSpPr>
            <p:spPr bwMode="auto">
              <a:xfrm>
                <a:off x="10146507" y="3505994"/>
                <a:ext cx="319881" cy="465138"/>
              </a:xfrm>
              <a:custGeom>
                <a:avLst/>
                <a:gdLst>
                  <a:gd name="T0" fmla="*/ 10383 w 20767"/>
                  <a:gd name="T1" fmla="*/ 10800 h 21600"/>
                  <a:gd name="T2" fmla="*/ 10383 w 20767"/>
                  <a:gd name="T3" fmla="*/ 10800 h 21600"/>
                  <a:gd name="T4" fmla="*/ 10383 w 20767"/>
                  <a:gd name="T5" fmla="*/ 10800 h 21600"/>
                  <a:gd name="T6" fmla="*/ 10383 w 20767"/>
                  <a:gd name="T7" fmla="*/ 10800 h 21600"/>
                </a:gdLst>
                <a:ahLst/>
                <a:cxnLst>
                  <a:cxn ang="0">
                    <a:pos x="T0" y="T1"/>
                  </a:cxn>
                  <a:cxn ang="0">
                    <a:pos x="T2" y="T3"/>
                  </a:cxn>
                  <a:cxn ang="0">
                    <a:pos x="T4" y="T5"/>
                  </a:cxn>
                  <a:cxn ang="0">
                    <a:pos x="T6" y="T7"/>
                  </a:cxn>
                </a:cxnLst>
                <a:rect l="0" t="0" r="r" b="b"/>
                <a:pathLst>
                  <a:path w="20767" h="21600">
                    <a:moveTo>
                      <a:pt x="18566" y="16551"/>
                    </a:moveTo>
                    <a:cubicBezTo>
                      <a:pt x="17960" y="18284"/>
                      <a:pt x="17274" y="20249"/>
                      <a:pt x="9436" y="20249"/>
                    </a:cubicBezTo>
                    <a:cubicBezTo>
                      <a:pt x="4711" y="20249"/>
                      <a:pt x="1888" y="17809"/>
                      <a:pt x="1888" y="15451"/>
                    </a:cubicBezTo>
                    <a:cubicBezTo>
                      <a:pt x="1888" y="13645"/>
                      <a:pt x="2349" y="12161"/>
                      <a:pt x="2835" y="10591"/>
                    </a:cubicBezTo>
                    <a:cubicBezTo>
                      <a:pt x="3454" y="8600"/>
                      <a:pt x="4088" y="6563"/>
                      <a:pt x="3813" y="3868"/>
                    </a:cubicBezTo>
                    <a:cubicBezTo>
                      <a:pt x="6723" y="6750"/>
                      <a:pt x="7759" y="10567"/>
                      <a:pt x="7759" y="10567"/>
                    </a:cubicBezTo>
                    <a:cubicBezTo>
                      <a:pt x="7759" y="10567"/>
                      <a:pt x="10468" y="7846"/>
                      <a:pt x="11196" y="6582"/>
                    </a:cubicBezTo>
                    <a:cubicBezTo>
                      <a:pt x="11755" y="7395"/>
                      <a:pt x="12267" y="10124"/>
                      <a:pt x="12267" y="12825"/>
                    </a:cubicBezTo>
                    <a:cubicBezTo>
                      <a:pt x="12267" y="12825"/>
                      <a:pt x="14773" y="11347"/>
                      <a:pt x="16653" y="9127"/>
                    </a:cubicBezTo>
                    <a:cubicBezTo>
                      <a:pt x="18632" y="11666"/>
                      <a:pt x="19346" y="14320"/>
                      <a:pt x="18566" y="16551"/>
                    </a:cubicBezTo>
                    <a:moveTo>
                      <a:pt x="16041" y="6075"/>
                    </a:moveTo>
                    <a:cubicBezTo>
                      <a:pt x="15982" y="7879"/>
                      <a:pt x="14088" y="9404"/>
                      <a:pt x="14088" y="9404"/>
                    </a:cubicBezTo>
                    <a:cubicBezTo>
                      <a:pt x="14088" y="6046"/>
                      <a:pt x="10380" y="3375"/>
                      <a:pt x="10380" y="3375"/>
                    </a:cubicBezTo>
                    <a:cubicBezTo>
                      <a:pt x="10380" y="3375"/>
                      <a:pt x="10330" y="5373"/>
                      <a:pt x="8452" y="7389"/>
                    </a:cubicBezTo>
                    <a:cubicBezTo>
                      <a:pt x="6574" y="2686"/>
                      <a:pt x="938" y="0"/>
                      <a:pt x="938" y="0"/>
                    </a:cubicBezTo>
                    <a:cubicBezTo>
                      <a:pt x="3756" y="7389"/>
                      <a:pt x="0" y="10076"/>
                      <a:pt x="0" y="15451"/>
                    </a:cubicBezTo>
                    <a:cubicBezTo>
                      <a:pt x="0" y="18604"/>
                      <a:pt x="3730" y="21599"/>
                      <a:pt x="9436" y="21599"/>
                    </a:cubicBezTo>
                    <a:cubicBezTo>
                      <a:pt x="17888" y="21599"/>
                      <a:pt x="19523" y="19379"/>
                      <a:pt x="20396" y="16878"/>
                    </a:cubicBezTo>
                    <a:cubicBezTo>
                      <a:pt x="21599" y="13436"/>
                      <a:pt x="19797" y="9432"/>
                      <a:pt x="16041" y="6075"/>
                    </a:cubicBezTo>
                  </a:path>
                </a:pathLst>
              </a:custGeom>
              <a:solidFill>
                <a:srgbClr val="FFB80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sp>
            <p:nvSpPr>
              <p:cNvPr id="27" name="AutoShape 31"/>
              <p:cNvSpPr>
                <a:spLocks/>
              </p:cNvSpPr>
              <p:nvPr/>
            </p:nvSpPr>
            <p:spPr bwMode="auto">
              <a:xfrm>
                <a:off x="10205244" y="3709194"/>
                <a:ext cx="205581" cy="166688"/>
              </a:xfrm>
              <a:custGeom>
                <a:avLst/>
                <a:gdLst>
                  <a:gd name="T0" fmla="*/ 10641 w 21282"/>
                  <a:gd name="T1" fmla="*/ 10800 h 21600"/>
                  <a:gd name="T2" fmla="*/ 10641 w 21282"/>
                  <a:gd name="T3" fmla="*/ 10800 h 21600"/>
                  <a:gd name="T4" fmla="*/ 10641 w 21282"/>
                  <a:gd name="T5" fmla="*/ 10800 h 21600"/>
                  <a:gd name="T6" fmla="*/ 10641 w 21282"/>
                  <a:gd name="T7" fmla="*/ 10800 h 21600"/>
                </a:gdLst>
                <a:ahLst/>
                <a:cxnLst>
                  <a:cxn ang="0">
                    <a:pos x="T0" y="T1"/>
                  </a:cxn>
                  <a:cxn ang="0">
                    <a:pos x="T2" y="T3"/>
                  </a:cxn>
                  <a:cxn ang="0">
                    <a:pos x="T4" y="T5"/>
                  </a:cxn>
                  <a:cxn ang="0">
                    <a:pos x="T6" y="T7"/>
                  </a:cxn>
                </a:cxnLst>
                <a:rect l="0" t="0" r="r" b="b"/>
                <a:pathLst>
                  <a:path w="21282" h="21600">
                    <a:moveTo>
                      <a:pt x="20698" y="5891"/>
                    </a:moveTo>
                    <a:lnTo>
                      <a:pt x="19424" y="7749"/>
                    </a:lnTo>
                    <a:cubicBezTo>
                      <a:pt x="17846" y="10064"/>
                      <a:pt x="16352" y="12259"/>
                      <a:pt x="12365" y="14784"/>
                    </a:cubicBezTo>
                    <a:cubicBezTo>
                      <a:pt x="11794" y="12631"/>
                      <a:pt x="11275" y="10259"/>
                      <a:pt x="11275" y="6631"/>
                    </a:cubicBezTo>
                    <a:lnTo>
                      <a:pt x="11275" y="3408"/>
                    </a:lnTo>
                    <a:lnTo>
                      <a:pt x="9000" y="7893"/>
                    </a:lnTo>
                    <a:cubicBezTo>
                      <a:pt x="8233" y="9421"/>
                      <a:pt x="7598" y="10690"/>
                      <a:pt x="6649" y="12373"/>
                    </a:cubicBezTo>
                    <a:cubicBezTo>
                      <a:pt x="5211" y="8296"/>
                      <a:pt x="4195" y="5281"/>
                      <a:pt x="3422" y="2545"/>
                    </a:cubicBezTo>
                    <a:lnTo>
                      <a:pt x="2705" y="0"/>
                    </a:lnTo>
                    <a:lnTo>
                      <a:pt x="1926" y="2847"/>
                    </a:lnTo>
                    <a:cubicBezTo>
                      <a:pt x="936" y="6469"/>
                      <a:pt x="0" y="9891"/>
                      <a:pt x="0" y="18771"/>
                    </a:cubicBezTo>
                    <a:cubicBezTo>
                      <a:pt x="0" y="19292"/>
                      <a:pt x="333" y="19714"/>
                      <a:pt x="749" y="19714"/>
                    </a:cubicBezTo>
                    <a:cubicBezTo>
                      <a:pt x="1162" y="19714"/>
                      <a:pt x="1499" y="19292"/>
                      <a:pt x="1499" y="18771"/>
                    </a:cubicBezTo>
                    <a:cubicBezTo>
                      <a:pt x="1499" y="11964"/>
                      <a:pt x="2037" y="8594"/>
                      <a:pt x="2758" y="5681"/>
                    </a:cubicBezTo>
                    <a:cubicBezTo>
                      <a:pt x="3537" y="8174"/>
                      <a:pt x="4520" y="11009"/>
                      <a:pt x="5812" y="14638"/>
                    </a:cubicBezTo>
                    <a:lnTo>
                      <a:pt x="6339" y="16117"/>
                    </a:lnTo>
                    <a:lnTo>
                      <a:pt x="7100" y="14811"/>
                    </a:lnTo>
                    <a:cubicBezTo>
                      <a:pt x="8344" y="12681"/>
                      <a:pt x="9085" y="11248"/>
                      <a:pt x="9896" y="9638"/>
                    </a:cubicBezTo>
                    <a:cubicBezTo>
                      <a:pt x="10133" y="12428"/>
                      <a:pt x="10681" y="14428"/>
                      <a:pt x="11223" y="16408"/>
                    </a:cubicBezTo>
                    <a:lnTo>
                      <a:pt x="11495" y="17404"/>
                    </a:lnTo>
                    <a:lnTo>
                      <a:pt x="12253" y="16953"/>
                    </a:lnTo>
                    <a:cubicBezTo>
                      <a:pt x="16306" y="14531"/>
                      <a:pt x="18203" y="12327"/>
                      <a:pt x="19708" y="10211"/>
                    </a:cubicBezTo>
                    <a:cubicBezTo>
                      <a:pt x="19942" y="13727"/>
                      <a:pt x="19573" y="17574"/>
                      <a:pt x="18698" y="20305"/>
                    </a:cubicBezTo>
                    <a:cubicBezTo>
                      <a:pt x="18543" y="20787"/>
                      <a:pt x="18730" y="21336"/>
                      <a:pt x="19114" y="21531"/>
                    </a:cubicBezTo>
                    <a:cubicBezTo>
                      <a:pt x="19204" y="21577"/>
                      <a:pt x="19301" y="21599"/>
                      <a:pt x="19395" y="21599"/>
                    </a:cubicBezTo>
                    <a:cubicBezTo>
                      <a:pt x="19690" y="21599"/>
                      <a:pt x="19972" y="21377"/>
                      <a:pt x="20089" y="21008"/>
                    </a:cubicBezTo>
                    <a:cubicBezTo>
                      <a:pt x="21251" y="17380"/>
                      <a:pt x="21600" y="12213"/>
                      <a:pt x="20976" y="7841"/>
                    </a:cubicBezTo>
                    <a:cubicBezTo>
                      <a:pt x="20976" y="7841"/>
                      <a:pt x="20698" y="5891"/>
                      <a:pt x="20698" y="5891"/>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grpSp>
        <p:grpSp>
          <p:nvGrpSpPr>
            <p:cNvPr id="59" name="Group 58"/>
            <p:cNvGrpSpPr/>
            <p:nvPr/>
          </p:nvGrpSpPr>
          <p:grpSpPr>
            <a:xfrm>
              <a:off x="6377823" y="3706550"/>
              <a:ext cx="2073022" cy="801344"/>
              <a:chOff x="3738799" y="1398871"/>
              <a:chExt cx="2073022" cy="801344"/>
            </a:xfrm>
          </p:grpSpPr>
          <p:sp>
            <p:nvSpPr>
              <p:cNvPr id="60" name="Rectangle 59"/>
              <p:cNvSpPr/>
              <p:nvPr/>
            </p:nvSpPr>
            <p:spPr>
              <a:xfrm>
                <a:off x="3929566" y="1398871"/>
                <a:ext cx="1691490" cy="307777"/>
              </a:xfrm>
              <a:prstGeom prst="rect">
                <a:avLst/>
              </a:prstGeom>
            </p:spPr>
            <p:txBody>
              <a:bodyPr wrap="square">
                <a:spAutoFit/>
              </a:bodyPr>
              <a:lstStyle/>
              <a:p>
                <a:pPr algn="ctr"/>
                <a:r>
                  <a:rPr lang="en-US" altLang="zh-CN" sz="1400" b="1" dirty="0">
                    <a:solidFill>
                      <a:schemeClr val="bg1">
                        <a:lumMod val="65000"/>
                      </a:schemeClr>
                    </a:solidFill>
                    <a:latin typeface="Montserrat Light" panose="00000400000000000000" pitchFamily="50" charset="0"/>
                    <a:cs typeface="Segoe UI" panose="020B0502040204020203" pitchFamily="34" charset="0"/>
                  </a:rPr>
                  <a:t>Part</a:t>
                </a:r>
                <a:r>
                  <a:rPr lang="en-US" sz="1400" b="1" dirty="0">
                    <a:solidFill>
                      <a:schemeClr val="bg1">
                        <a:lumMod val="65000"/>
                      </a:schemeClr>
                    </a:solidFill>
                    <a:latin typeface="Montserrat Light" panose="00000400000000000000" pitchFamily="50" charset="0"/>
                    <a:cs typeface="Segoe UI" panose="020B0502040204020203" pitchFamily="34" charset="0"/>
                  </a:rPr>
                  <a:t> Three</a:t>
                </a:r>
              </a:p>
            </p:txBody>
          </p:sp>
          <p:sp>
            <p:nvSpPr>
              <p:cNvPr id="61" name="Rectangle 60"/>
              <p:cNvSpPr/>
              <p:nvPr/>
            </p:nvSpPr>
            <p:spPr>
              <a:xfrm>
                <a:off x="3738799" y="1701617"/>
                <a:ext cx="2073022" cy="498598"/>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US" altLang="zh-CN" sz="1100" b="1" dirty="0">
                    <a:solidFill>
                      <a:srgbClr val="1E3595"/>
                    </a:solidFill>
                    <a:latin typeface="微软雅黑" panose="020B0503020204020204" pitchFamily="34" charset="-122"/>
                    <a:ea typeface="微软雅黑" panose="020B0503020204020204" pitchFamily="34" charset="-122"/>
                    <a:cs typeface="Segoe UI" panose="020B0502040204020203" pitchFamily="34" charset="0"/>
                  </a:rPr>
                  <a:t>Apps Behaviors Monitoring</a:t>
                </a:r>
                <a:endParaRPr kumimoji="0" lang="en-US" sz="1100" b="0" i="0" u="none" strike="noStrike" kern="1200" cap="none" spc="0" normalizeH="0" baseline="0" noProof="0" dirty="0">
                  <a:ln>
                    <a:noFill/>
                  </a:ln>
                  <a:solidFill>
                    <a:prstClr val="white">
                      <a:lumMod val="65000"/>
                    </a:prstClr>
                  </a:solidFill>
                  <a:effectLst/>
                  <a:uLnTx/>
                  <a:uFillTx/>
                  <a:latin typeface="Segoe UI Light" panose="020B0502040204020203" pitchFamily="34" charset="0"/>
                  <a:ea typeface="+mn-ea"/>
                  <a:cs typeface="Segoe UI Light" panose="020B0502040204020203" pitchFamily="34" charset="0"/>
                </a:endParaRPr>
              </a:p>
            </p:txBody>
          </p:sp>
        </p:grpSp>
      </p:grpSp>
      <p:grpSp>
        <p:nvGrpSpPr>
          <p:cNvPr id="12" name="Group 11"/>
          <p:cNvGrpSpPr/>
          <p:nvPr/>
        </p:nvGrpSpPr>
        <p:grpSpPr>
          <a:xfrm>
            <a:off x="8955685" y="1909705"/>
            <a:ext cx="2190637" cy="1984828"/>
            <a:chOff x="8955685" y="2859665"/>
            <a:chExt cx="2190637" cy="1984828"/>
          </a:xfrm>
        </p:grpSpPr>
        <p:sp>
          <p:nvSpPr>
            <p:cNvPr id="8" name="Rectangle: Rounded Corners 7"/>
            <p:cNvSpPr/>
            <p:nvPr/>
          </p:nvSpPr>
          <p:spPr>
            <a:xfrm>
              <a:off x="8955685" y="2859665"/>
              <a:ext cx="2190637" cy="1984828"/>
            </a:xfrm>
            <a:prstGeom prst="roundRect">
              <a:avLst>
                <a:gd name="adj" fmla="val 1588"/>
              </a:avLst>
            </a:prstGeom>
            <a:solidFill>
              <a:schemeClr val="bg1"/>
            </a:solidFill>
            <a:ln>
              <a:noFill/>
            </a:ln>
            <a:effectLst>
              <a:outerShdw blurRad="381000" dist="254000" dir="5400000" sx="90000" sy="90000" algn="t"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dirty="0">
                  <a:ln>
                    <a:noFill/>
                  </a:ln>
                  <a:solidFill>
                    <a:prstClr val="white">
                      <a:lumMod val="95000"/>
                      <a:alpha val="60000"/>
                    </a:prstClr>
                  </a:solidFill>
                  <a:effectLst/>
                  <a:uLnTx/>
                  <a:uFillTx/>
                  <a:latin typeface="Montserrat" panose="00000500000000000000" pitchFamily="50" charset="0"/>
                  <a:ea typeface="+mn-ea"/>
                  <a:cs typeface="+mn-cs"/>
                </a:rPr>
                <a:t>04</a:t>
              </a:r>
              <a:endParaRPr kumimoji="0" lang="id-ID" sz="9600" b="1" i="0" u="none" strike="noStrike" kern="1200" cap="none" spc="0" normalizeH="0" baseline="0" noProof="0" dirty="0">
                <a:ln>
                  <a:noFill/>
                </a:ln>
                <a:solidFill>
                  <a:prstClr val="white">
                    <a:lumMod val="95000"/>
                    <a:alpha val="60000"/>
                  </a:prstClr>
                </a:solidFill>
                <a:effectLst/>
                <a:uLnTx/>
                <a:uFillTx/>
                <a:latin typeface="Montserrat" panose="00000500000000000000" pitchFamily="50" charset="0"/>
                <a:ea typeface="+mn-ea"/>
                <a:cs typeface="+mn-cs"/>
              </a:endParaRPr>
            </a:p>
          </p:txBody>
        </p:sp>
        <p:grpSp>
          <p:nvGrpSpPr>
            <p:cNvPr id="13" name="Group 12"/>
            <p:cNvGrpSpPr/>
            <p:nvPr/>
          </p:nvGrpSpPr>
          <p:grpSpPr>
            <a:xfrm>
              <a:off x="9849961" y="3196265"/>
              <a:ext cx="402084" cy="402772"/>
              <a:chOff x="9145588" y="4435475"/>
              <a:chExt cx="464344" cy="465138"/>
            </a:xfrm>
            <a:solidFill>
              <a:schemeClr val="accent1"/>
            </a:solidFill>
          </p:grpSpPr>
          <p:sp>
            <p:nvSpPr>
              <p:cNvPr id="14" name="AutoShape 7"/>
              <p:cNvSpPr>
                <a:spLocks/>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solidFill>
                <a:srgbClr val="FFB80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sp>
            <p:nvSpPr>
              <p:cNvPr id="15" name="AutoShape 8"/>
              <p:cNvSpPr>
                <a:spLocks/>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sp>
            <p:nvSpPr>
              <p:cNvPr id="16" name="AutoShape 9"/>
              <p:cNvSpPr>
                <a:spLocks/>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sp>
            <p:nvSpPr>
              <p:cNvPr id="17" name="AutoShape 10"/>
              <p:cNvSpPr>
                <a:spLocks/>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sp>
            <p:nvSpPr>
              <p:cNvPr id="18" name="AutoShape 11"/>
              <p:cNvSpPr>
                <a:spLocks/>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sp>
            <p:nvSpPr>
              <p:cNvPr id="19" name="AutoShape 12"/>
              <p:cNvSpPr>
                <a:spLocks/>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sp>
            <p:nvSpPr>
              <p:cNvPr id="20" name="AutoShape 13"/>
              <p:cNvSpPr>
                <a:spLocks/>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sp>
            <p:nvSpPr>
              <p:cNvPr id="21" name="AutoShape 14"/>
              <p:cNvSpPr>
                <a:spLocks/>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sp>
            <p:nvSpPr>
              <p:cNvPr id="22" name="AutoShape 15"/>
              <p:cNvSpPr>
                <a:spLocks/>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grpSp>
        <p:grpSp>
          <p:nvGrpSpPr>
            <p:cNvPr id="62" name="Group 61"/>
            <p:cNvGrpSpPr/>
            <p:nvPr/>
          </p:nvGrpSpPr>
          <p:grpSpPr>
            <a:xfrm>
              <a:off x="9014492" y="3706550"/>
              <a:ext cx="2073022" cy="784160"/>
              <a:chOff x="3738799" y="1398871"/>
              <a:chExt cx="2073022" cy="784160"/>
            </a:xfrm>
          </p:grpSpPr>
          <p:sp>
            <p:nvSpPr>
              <p:cNvPr id="63" name="Rectangle 62"/>
              <p:cNvSpPr/>
              <p:nvPr/>
            </p:nvSpPr>
            <p:spPr>
              <a:xfrm>
                <a:off x="4090972" y="1398871"/>
                <a:ext cx="1368678" cy="307777"/>
              </a:xfrm>
              <a:prstGeom prst="rect">
                <a:avLst/>
              </a:prstGeom>
            </p:spPr>
            <p:txBody>
              <a:bodyPr wrap="square">
                <a:spAutoFit/>
              </a:bodyPr>
              <a:lstStyle/>
              <a:p>
                <a:pPr algn="ctr"/>
                <a:r>
                  <a:rPr lang="en-US" altLang="zh-CN" sz="1400" b="1" dirty="0">
                    <a:solidFill>
                      <a:schemeClr val="bg1">
                        <a:lumMod val="65000"/>
                      </a:schemeClr>
                    </a:solidFill>
                    <a:latin typeface="Montserrat Light" panose="00000400000000000000" pitchFamily="50" charset="0"/>
                    <a:cs typeface="Segoe UI" panose="020B0502040204020203" pitchFamily="34" charset="0"/>
                  </a:rPr>
                  <a:t>Part</a:t>
                </a:r>
                <a:r>
                  <a:rPr lang="en-US" sz="1400" b="1" dirty="0">
                    <a:solidFill>
                      <a:schemeClr val="bg1">
                        <a:lumMod val="65000"/>
                      </a:schemeClr>
                    </a:solidFill>
                    <a:latin typeface="Montserrat Light" panose="00000400000000000000" pitchFamily="50" charset="0"/>
                    <a:cs typeface="Segoe UI" panose="020B0502040204020203" pitchFamily="34" charset="0"/>
                  </a:rPr>
                  <a:t> Four</a:t>
                </a:r>
              </a:p>
            </p:txBody>
          </p:sp>
          <p:sp>
            <p:nvSpPr>
              <p:cNvPr id="64" name="Rectangle 63"/>
              <p:cNvSpPr/>
              <p:nvPr/>
            </p:nvSpPr>
            <p:spPr>
              <a:xfrm>
                <a:off x="3738799" y="1701617"/>
                <a:ext cx="2073022" cy="481414"/>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US" sz="1100" b="1" dirty="0">
                    <a:solidFill>
                      <a:srgbClr val="1E3595"/>
                    </a:solidFill>
                    <a:latin typeface="微软雅黑" panose="020B0503020204020204" pitchFamily="34" charset="-122"/>
                    <a:ea typeface="微软雅黑" panose="020B0503020204020204" pitchFamily="34" charset="-122"/>
                    <a:cs typeface="Segoe UI" panose="020B0502040204020203" pitchFamily="34" charset="0"/>
                  </a:rPr>
                  <a:t>Challenges and Future Works</a:t>
                </a:r>
              </a:p>
            </p:txBody>
          </p:sp>
        </p:grpSp>
      </p:grpSp>
      <p:pic>
        <p:nvPicPr>
          <p:cNvPr id="2050" name="Picture 2" descr="查看源图像">
            <a:extLst>
              <a:ext uri="{FF2B5EF4-FFF2-40B4-BE49-F238E27FC236}">
                <a16:creationId xmlns:a16="http://schemas.microsoft.com/office/drawing/2014/main" id="{DD19F9AE-9ED8-4F43-A28F-C4B2419E4D74}"/>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53414" y="3813956"/>
            <a:ext cx="3047750" cy="304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67074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2" decel="100000" fill="hold" nodeType="withEffect">
                                  <p:stCondLst>
                                    <p:cond delay="75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1+#ppt_w/2"/>
                                          </p:val>
                                        </p:tav>
                                        <p:tav tm="100000">
                                          <p:val>
                                            <p:strVal val="#ppt_x"/>
                                          </p:val>
                                        </p:tav>
                                      </p:tavLst>
                                    </p:anim>
                                    <p:anim calcmode="lin" valueType="num">
                                      <p:cBhvr additive="base">
                                        <p:cTn id="12" dur="75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750" fill="hold"/>
                                        <p:tgtEl>
                                          <p:spTgt spid="9"/>
                                        </p:tgtEl>
                                        <p:attrNameLst>
                                          <p:attrName>ppt_x</p:attrName>
                                        </p:attrNameLst>
                                      </p:cBhvr>
                                      <p:tavLst>
                                        <p:tav tm="0">
                                          <p:val>
                                            <p:strVal val="1+#ppt_w/2"/>
                                          </p:val>
                                        </p:tav>
                                        <p:tav tm="100000">
                                          <p:val>
                                            <p:strVal val="#ppt_x"/>
                                          </p:val>
                                        </p:tav>
                                      </p:tavLst>
                                    </p:anim>
                                    <p:anim calcmode="lin" valueType="num">
                                      <p:cBhvr additive="base">
                                        <p:cTn id="16" dur="75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125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750" fill="hold"/>
                                        <p:tgtEl>
                                          <p:spTgt spid="11"/>
                                        </p:tgtEl>
                                        <p:attrNameLst>
                                          <p:attrName>ppt_x</p:attrName>
                                        </p:attrNameLst>
                                      </p:cBhvr>
                                      <p:tavLst>
                                        <p:tav tm="0">
                                          <p:val>
                                            <p:strVal val="1+#ppt_w/2"/>
                                          </p:val>
                                        </p:tav>
                                        <p:tav tm="100000">
                                          <p:val>
                                            <p:strVal val="#ppt_x"/>
                                          </p:val>
                                        </p:tav>
                                      </p:tavLst>
                                    </p:anim>
                                    <p:anim calcmode="lin" valueType="num">
                                      <p:cBhvr additive="base">
                                        <p:cTn id="20" dur="75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15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750" fill="hold"/>
                                        <p:tgtEl>
                                          <p:spTgt spid="12"/>
                                        </p:tgtEl>
                                        <p:attrNameLst>
                                          <p:attrName>ppt_x</p:attrName>
                                        </p:attrNameLst>
                                      </p:cBhvr>
                                      <p:tavLst>
                                        <p:tav tm="0">
                                          <p:val>
                                            <p:strVal val="1+#ppt_w/2"/>
                                          </p:val>
                                        </p:tav>
                                        <p:tav tm="100000">
                                          <p:val>
                                            <p:strVal val="#ppt_x"/>
                                          </p:val>
                                        </p:tav>
                                      </p:tavLst>
                                    </p:anim>
                                    <p:anim calcmode="lin" valueType="num">
                                      <p:cBhvr additive="base">
                                        <p:cTn id="24" dur="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2C0BBB46-384D-4750-A186-45832DCD2742}"/>
              </a:ext>
            </a:extLst>
          </p:cNvPr>
          <p:cNvSpPr/>
          <p:nvPr/>
        </p:nvSpPr>
        <p:spPr>
          <a:xfrm>
            <a:off x="202698" y="215231"/>
            <a:ext cx="11749182" cy="6402137"/>
          </a:xfrm>
          <a:prstGeom prst="roundRect">
            <a:avLst>
              <a:gd name="adj" fmla="val 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399607" y="-669852"/>
            <a:ext cx="552893" cy="1339703"/>
          </a:xfrm>
          <a:prstGeom prst="roundRect">
            <a:avLst>
              <a:gd name="adj" fmla="val 50000"/>
            </a:avLst>
          </a:prstGeom>
          <a:solidFill>
            <a:srgbClr val="1E3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Text Placeholder 4">
            <a:extLst>
              <a:ext uri="{FF2B5EF4-FFF2-40B4-BE49-F238E27FC236}">
                <a16:creationId xmlns:a16="http://schemas.microsoft.com/office/drawing/2014/main" id="{0E55F088-0301-4D7C-B921-22D4F9701284}"/>
              </a:ext>
            </a:extLst>
          </p:cNvPr>
          <p:cNvSpPr txBox="1">
            <a:spLocks/>
          </p:cNvSpPr>
          <p:nvPr/>
        </p:nvSpPr>
        <p:spPr>
          <a:xfrm flipH="1">
            <a:off x="951463" y="2456727"/>
            <a:ext cx="3848100" cy="5603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14000"/>
              </a:lnSpc>
              <a:buNone/>
              <a:defRPr/>
            </a:pPr>
            <a:r>
              <a:rPr lang="en-US" sz="2000" b="1" dirty="0">
                <a:solidFill>
                  <a:prstClr val="white">
                    <a:lumMod val="65000"/>
                  </a:prstClr>
                </a:solidFill>
                <a:latin typeface="Segoe UI Light" panose="020B0502040204020203" pitchFamily="34" charset="0"/>
                <a:cs typeface="Segoe UI Light" panose="020B0502040204020203" pitchFamily="34" charset="0"/>
              </a:rPr>
              <a:t>PART FOUR</a:t>
            </a:r>
            <a:endParaRPr lang="id-ID" sz="2000" b="1" dirty="0">
              <a:solidFill>
                <a:prstClr val="white">
                  <a:lumMod val="65000"/>
                </a:prstClr>
              </a:solidFill>
              <a:latin typeface="Segoe UI Light" panose="020B0502040204020203" pitchFamily="34" charset="0"/>
              <a:cs typeface="Segoe UI Light" panose="020B0502040204020203" pitchFamily="34" charset="0"/>
            </a:endParaRPr>
          </a:p>
        </p:txBody>
      </p:sp>
      <p:sp>
        <p:nvSpPr>
          <p:cNvPr id="63" name="Rectangle 17">
            <a:extLst>
              <a:ext uri="{FF2B5EF4-FFF2-40B4-BE49-F238E27FC236}">
                <a16:creationId xmlns:a16="http://schemas.microsoft.com/office/drawing/2014/main" id="{6CD39B92-D268-4B53-9E24-E3A86809C391}"/>
              </a:ext>
            </a:extLst>
          </p:cNvPr>
          <p:cNvSpPr/>
          <p:nvPr/>
        </p:nvSpPr>
        <p:spPr>
          <a:xfrm>
            <a:off x="886839" y="3019498"/>
            <a:ext cx="5412361" cy="1754326"/>
          </a:xfrm>
          <a:prstGeom prst="rect">
            <a:avLst/>
          </a:prstGeom>
        </p:spPr>
        <p:txBody>
          <a:bodyPr wrap="square">
            <a:spAutoFit/>
          </a:bodyPr>
          <a:lstStyle/>
          <a:p>
            <a:pPr lvl="0"/>
            <a:r>
              <a:rPr lang="en-US" sz="5400" dirty="0">
                <a:solidFill>
                  <a:srgbClr val="1E3595"/>
                </a:solidFill>
                <a:latin typeface="汉仪晓波折纸体简" panose="00020600040101010101" pitchFamily="18" charset="-122"/>
                <a:ea typeface="汉仪晓波折纸体简" panose="00020600040101010101" pitchFamily="18" charset="-122"/>
                <a:cs typeface="Segoe UI" panose="020B0502040204020203" pitchFamily="34" charset="0"/>
              </a:rPr>
              <a:t>Challenges and Future Works</a:t>
            </a:r>
          </a:p>
        </p:txBody>
      </p:sp>
      <p:pic>
        <p:nvPicPr>
          <p:cNvPr id="7" name="图片 6">
            <a:extLst>
              <a:ext uri="{FF2B5EF4-FFF2-40B4-BE49-F238E27FC236}">
                <a16:creationId xmlns:a16="http://schemas.microsoft.com/office/drawing/2014/main" id="{C7B75BE3-5AE1-4809-852F-5E5B856A522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715223" y="868001"/>
            <a:ext cx="6986476" cy="6561322"/>
          </a:xfrm>
          <a:prstGeom prst="rect">
            <a:avLst/>
          </a:prstGeom>
        </p:spPr>
      </p:pic>
    </p:spTree>
    <p:extLst>
      <p:ext uri="{BB962C8B-B14F-4D97-AF65-F5344CB8AC3E}">
        <p14:creationId xmlns:p14="http://schemas.microsoft.com/office/powerpoint/2010/main" val="21130055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3"/>
                                        </p:tgtEl>
                                        <p:attrNameLst>
                                          <p:attrName>style.visibility</p:attrName>
                                        </p:attrNameLst>
                                      </p:cBhvr>
                                      <p:to>
                                        <p:strVal val="visible"/>
                                      </p:to>
                                    </p:set>
                                    <p:anim calcmode="lin" valueType="num">
                                      <p:cBhvr additive="base">
                                        <p:cTn id="7" dur="500" fill="hold"/>
                                        <p:tgtEl>
                                          <p:spTgt spid="63"/>
                                        </p:tgtEl>
                                        <p:attrNameLst>
                                          <p:attrName>ppt_x</p:attrName>
                                        </p:attrNameLst>
                                      </p:cBhvr>
                                      <p:tavLst>
                                        <p:tav tm="0">
                                          <p:val>
                                            <p:strVal val="0-#ppt_w/2"/>
                                          </p:val>
                                        </p:tav>
                                        <p:tav tm="100000">
                                          <p:val>
                                            <p:strVal val="#ppt_x"/>
                                          </p:val>
                                        </p:tav>
                                      </p:tavLst>
                                    </p:anim>
                                    <p:anim calcmode="lin" valueType="num">
                                      <p:cBhvr additive="base">
                                        <p:cTn id="8" dur="500" fill="hold"/>
                                        <p:tgtEl>
                                          <p:spTgt spid="6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62"/>
                                        </p:tgtEl>
                                        <p:attrNameLst>
                                          <p:attrName>style.visibility</p:attrName>
                                        </p:attrNameLst>
                                      </p:cBhvr>
                                      <p:to>
                                        <p:strVal val="visible"/>
                                      </p:to>
                                    </p:set>
                                    <p:anim calcmode="lin" valueType="num">
                                      <p:cBhvr additive="base">
                                        <p:cTn id="11" dur="500" fill="hold"/>
                                        <p:tgtEl>
                                          <p:spTgt spid="62"/>
                                        </p:tgtEl>
                                        <p:attrNameLst>
                                          <p:attrName>ppt_x</p:attrName>
                                        </p:attrNameLst>
                                      </p:cBhvr>
                                      <p:tavLst>
                                        <p:tav tm="0">
                                          <p:val>
                                            <p:strVal val="0-#ppt_w/2"/>
                                          </p:val>
                                        </p:tav>
                                        <p:tav tm="100000">
                                          <p:val>
                                            <p:strVal val="#ppt_x"/>
                                          </p:val>
                                        </p:tav>
                                      </p:tavLst>
                                    </p:anim>
                                    <p:anim calcmode="lin" valueType="num">
                                      <p:cBhvr additive="base">
                                        <p:cTn id="12" dur="500" fill="hold"/>
                                        <p:tgtEl>
                                          <p:spTgt spid="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2C0BBB46-384D-4750-A186-45832DCD2742}"/>
              </a:ext>
            </a:extLst>
          </p:cNvPr>
          <p:cNvSpPr/>
          <p:nvPr/>
        </p:nvSpPr>
        <p:spPr>
          <a:xfrm>
            <a:off x="202698" y="215231"/>
            <a:ext cx="11749182" cy="6402137"/>
          </a:xfrm>
          <a:prstGeom prst="roundRect">
            <a:avLst>
              <a:gd name="adj" fmla="val 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399607" y="-669852"/>
            <a:ext cx="552893" cy="1339703"/>
          </a:xfrm>
          <a:prstGeom prst="roundRect">
            <a:avLst>
              <a:gd name="adj" fmla="val 50000"/>
            </a:avLst>
          </a:prstGeom>
          <a:solidFill>
            <a:srgbClr val="1E3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Rectangle 16">
            <a:extLst>
              <a:ext uri="{FF2B5EF4-FFF2-40B4-BE49-F238E27FC236}">
                <a16:creationId xmlns:a16="http://schemas.microsoft.com/office/drawing/2014/main" id="{F7E7C198-6371-4C39-B3B4-7819311F5B69}"/>
              </a:ext>
            </a:extLst>
          </p:cNvPr>
          <p:cNvSpPr/>
          <p:nvPr/>
        </p:nvSpPr>
        <p:spPr>
          <a:xfrm>
            <a:off x="2451640" y="669851"/>
            <a:ext cx="7288719" cy="646331"/>
          </a:xfrm>
          <a:prstGeom prst="rect">
            <a:avLst/>
          </a:prstGeom>
        </p:spPr>
        <p:txBody>
          <a:bodyPr wrap="square">
            <a:spAutoFit/>
          </a:bodyPr>
          <a:lstStyle/>
          <a:p>
            <a:pPr lvl="0" algn="ctr"/>
            <a:r>
              <a:rPr lang="en-US" altLang="zh-CN" sz="3600" dirty="0">
                <a:solidFill>
                  <a:srgbClr val="1E3595"/>
                </a:solidFill>
                <a:latin typeface="汉仪晓波折纸体简" panose="00020600040101010101" pitchFamily="18" charset="-122"/>
                <a:ea typeface="汉仪晓波折纸体简" panose="00020600040101010101" pitchFamily="18" charset="-122"/>
                <a:cs typeface="Segoe UI" panose="020B0502040204020203" pitchFamily="34" charset="0"/>
              </a:rPr>
              <a:t>Previous works: automatic test</a:t>
            </a:r>
            <a:endParaRPr lang="zh-CN" altLang="en-US" sz="3600" dirty="0">
              <a:solidFill>
                <a:srgbClr val="1E3595"/>
              </a:solidFill>
              <a:latin typeface="汉仪晓波折纸体简" panose="00020600040101010101" pitchFamily="18" charset="-122"/>
              <a:ea typeface="汉仪晓波折纸体简" panose="00020600040101010101" pitchFamily="18" charset="-122"/>
              <a:cs typeface="Segoe UI" panose="020B0502040204020203" pitchFamily="34" charset="0"/>
            </a:endParaRPr>
          </a:p>
        </p:txBody>
      </p:sp>
      <p:pic>
        <p:nvPicPr>
          <p:cNvPr id="6" name="内容占位符 3">
            <a:extLst>
              <a:ext uri="{FF2B5EF4-FFF2-40B4-BE49-F238E27FC236}">
                <a16:creationId xmlns:a16="http://schemas.microsoft.com/office/drawing/2014/main" id="{F0275292-45DB-41A5-BB78-0F8989A8F826}"/>
              </a:ext>
            </a:extLst>
          </p:cNvPr>
          <p:cNvPicPr>
            <a:picLocks noChangeAspect="1"/>
          </p:cNvPicPr>
          <p:nvPr/>
        </p:nvPicPr>
        <p:blipFill>
          <a:blip r:embed="rId3"/>
          <a:stretch>
            <a:fillRect/>
          </a:stretch>
        </p:blipFill>
        <p:spPr>
          <a:xfrm>
            <a:off x="1031044" y="1436989"/>
            <a:ext cx="3584665" cy="4699895"/>
          </a:xfrm>
          <a:prstGeom prst="rect">
            <a:avLst/>
          </a:prstGeom>
        </p:spPr>
      </p:pic>
      <p:pic>
        <p:nvPicPr>
          <p:cNvPr id="7" name="图片 6">
            <a:extLst>
              <a:ext uri="{FF2B5EF4-FFF2-40B4-BE49-F238E27FC236}">
                <a16:creationId xmlns:a16="http://schemas.microsoft.com/office/drawing/2014/main" id="{DE6C0520-5272-43C1-A4D1-26C92CB500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6148" y="1620982"/>
            <a:ext cx="6415293" cy="4139738"/>
          </a:xfrm>
          <a:prstGeom prst="rect">
            <a:avLst/>
          </a:prstGeom>
        </p:spPr>
      </p:pic>
    </p:spTree>
    <p:extLst>
      <p:ext uri="{BB962C8B-B14F-4D97-AF65-F5344CB8AC3E}">
        <p14:creationId xmlns:p14="http://schemas.microsoft.com/office/powerpoint/2010/main" val="20267847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750" fill="hold"/>
                                        <p:tgtEl>
                                          <p:spTgt spid="68"/>
                                        </p:tgtEl>
                                        <p:attrNameLst>
                                          <p:attrName>ppt_x</p:attrName>
                                        </p:attrNameLst>
                                      </p:cBhvr>
                                      <p:tavLst>
                                        <p:tav tm="0">
                                          <p:val>
                                            <p:strVal val="#ppt_x"/>
                                          </p:val>
                                        </p:tav>
                                        <p:tav tm="100000">
                                          <p:val>
                                            <p:strVal val="#ppt_x"/>
                                          </p:val>
                                        </p:tav>
                                      </p:tavLst>
                                    </p:anim>
                                    <p:anim calcmode="lin" valueType="num">
                                      <p:cBhvr additive="base">
                                        <p:cTn id="8" dur="750" fill="hold"/>
                                        <p:tgtEl>
                                          <p:spTgt spid="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2C0BBB46-384D-4750-A186-45832DCD2742}"/>
              </a:ext>
            </a:extLst>
          </p:cNvPr>
          <p:cNvSpPr/>
          <p:nvPr/>
        </p:nvSpPr>
        <p:spPr>
          <a:xfrm>
            <a:off x="202698" y="215231"/>
            <a:ext cx="11749182" cy="6402137"/>
          </a:xfrm>
          <a:prstGeom prst="roundRect">
            <a:avLst>
              <a:gd name="adj" fmla="val 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399607" y="-669852"/>
            <a:ext cx="552893" cy="1339703"/>
          </a:xfrm>
          <a:prstGeom prst="roundRect">
            <a:avLst>
              <a:gd name="adj" fmla="val 50000"/>
            </a:avLst>
          </a:prstGeom>
          <a:solidFill>
            <a:srgbClr val="1E3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Rectangle 16">
            <a:extLst>
              <a:ext uri="{FF2B5EF4-FFF2-40B4-BE49-F238E27FC236}">
                <a16:creationId xmlns:a16="http://schemas.microsoft.com/office/drawing/2014/main" id="{F7E7C198-6371-4C39-B3B4-7819311F5B69}"/>
              </a:ext>
            </a:extLst>
          </p:cNvPr>
          <p:cNvSpPr/>
          <p:nvPr/>
        </p:nvSpPr>
        <p:spPr>
          <a:xfrm>
            <a:off x="2451640" y="669851"/>
            <a:ext cx="7288719" cy="646331"/>
          </a:xfrm>
          <a:prstGeom prst="rect">
            <a:avLst/>
          </a:prstGeom>
        </p:spPr>
        <p:txBody>
          <a:bodyPr wrap="square">
            <a:spAutoFit/>
          </a:bodyPr>
          <a:lstStyle/>
          <a:p>
            <a:pPr lvl="0" algn="ctr"/>
            <a:r>
              <a:rPr lang="en-US" altLang="zh-CN" sz="3600" dirty="0">
                <a:solidFill>
                  <a:srgbClr val="1E3595"/>
                </a:solidFill>
                <a:latin typeface="汉仪晓波折纸体简" panose="00020600040101010101" pitchFamily="18" charset="-122"/>
                <a:ea typeface="汉仪晓波折纸体简" panose="00020600040101010101" pitchFamily="18" charset="-122"/>
                <a:cs typeface="Segoe UI" panose="020B0502040204020203" pitchFamily="34" charset="0"/>
              </a:rPr>
              <a:t>Previous works: network domain</a:t>
            </a:r>
            <a:endParaRPr lang="zh-CN" altLang="en-US" sz="3600" dirty="0">
              <a:solidFill>
                <a:srgbClr val="1E3595"/>
              </a:solidFill>
              <a:latin typeface="汉仪晓波折纸体简" panose="00020600040101010101" pitchFamily="18" charset="-122"/>
              <a:ea typeface="汉仪晓波折纸体简" panose="00020600040101010101" pitchFamily="18" charset="-122"/>
              <a:cs typeface="Segoe UI" panose="020B0502040204020203" pitchFamily="34" charset="0"/>
            </a:endParaRPr>
          </a:p>
        </p:txBody>
      </p:sp>
      <p:graphicFrame>
        <p:nvGraphicFramePr>
          <p:cNvPr id="8" name="表格 7">
            <a:extLst>
              <a:ext uri="{FF2B5EF4-FFF2-40B4-BE49-F238E27FC236}">
                <a16:creationId xmlns:a16="http://schemas.microsoft.com/office/drawing/2014/main" id="{3243D9AB-4C3F-4812-A3DB-211AE7AA711E}"/>
              </a:ext>
            </a:extLst>
          </p:cNvPr>
          <p:cNvGraphicFramePr>
            <a:graphicFrameLocks noGrp="1"/>
          </p:cNvGraphicFramePr>
          <p:nvPr>
            <p:extLst>
              <p:ext uri="{D42A27DB-BD31-4B8C-83A1-F6EECF244321}">
                <p14:modId xmlns:p14="http://schemas.microsoft.com/office/powerpoint/2010/main" val="2479091271"/>
              </p:ext>
            </p:extLst>
          </p:nvPr>
        </p:nvGraphicFramePr>
        <p:xfrm>
          <a:off x="5498184" y="1495352"/>
          <a:ext cx="5841794" cy="4576592"/>
        </p:xfrm>
        <a:graphic>
          <a:graphicData uri="http://schemas.openxmlformats.org/drawingml/2006/table">
            <a:tbl>
              <a:tblPr>
                <a:tableStyleId>{5C22544A-7EE6-4342-B048-85BDC9FD1C3A}</a:tableStyleId>
              </a:tblPr>
              <a:tblGrid>
                <a:gridCol w="1429663">
                  <a:extLst>
                    <a:ext uri="{9D8B030D-6E8A-4147-A177-3AD203B41FA5}">
                      <a16:colId xmlns:a16="http://schemas.microsoft.com/office/drawing/2014/main" val="20000"/>
                    </a:ext>
                  </a:extLst>
                </a:gridCol>
                <a:gridCol w="738459">
                  <a:extLst>
                    <a:ext uri="{9D8B030D-6E8A-4147-A177-3AD203B41FA5}">
                      <a16:colId xmlns:a16="http://schemas.microsoft.com/office/drawing/2014/main" val="20001"/>
                    </a:ext>
                  </a:extLst>
                </a:gridCol>
                <a:gridCol w="1556210">
                  <a:extLst>
                    <a:ext uri="{9D8B030D-6E8A-4147-A177-3AD203B41FA5}">
                      <a16:colId xmlns:a16="http://schemas.microsoft.com/office/drawing/2014/main" val="20002"/>
                    </a:ext>
                  </a:extLst>
                </a:gridCol>
                <a:gridCol w="2117462">
                  <a:extLst>
                    <a:ext uri="{9D8B030D-6E8A-4147-A177-3AD203B41FA5}">
                      <a16:colId xmlns:a16="http://schemas.microsoft.com/office/drawing/2014/main" val="20003"/>
                    </a:ext>
                  </a:extLst>
                </a:gridCol>
              </a:tblGrid>
              <a:tr h="201370">
                <a:tc>
                  <a:txBody>
                    <a:bodyPr/>
                    <a:lstStyle/>
                    <a:p>
                      <a:pPr algn="ctr" fontAlgn="b"/>
                      <a:r>
                        <a:rPr lang="en-US" altLang="zh-CN" sz="900" b="1" i="0" u="none" strike="noStrike" dirty="0">
                          <a:solidFill>
                            <a:schemeClr val="tx1"/>
                          </a:solidFill>
                          <a:effectLst/>
                          <a:latin typeface="Arial" panose="020B0604020202020204" pitchFamily="34" charset="0"/>
                        </a:rPr>
                        <a:t>App</a:t>
                      </a:r>
                      <a:endParaRPr lang="zh-CN" altLang="en-US" sz="900" b="1" i="0" u="none" strike="noStrike" dirty="0">
                        <a:solidFill>
                          <a:schemeClr val="tx1"/>
                        </a:solidFill>
                        <a:effectLst/>
                        <a:latin typeface="Arial" panose="020B0604020202020204" pitchFamily="34" charset="0"/>
                      </a:endParaRPr>
                    </a:p>
                  </a:txBody>
                  <a:tcPr marL="8977" marR="8977" marT="8977" marB="0" anchor="ctr">
                    <a:solidFill>
                      <a:schemeClr val="accent1">
                        <a:lumMod val="60000"/>
                        <a:lumOff val="40000"/>
                      </a:schemeClr>
                    </a:solidFill>
                  </a:tcPr>
                </a:tc>
                <a:tc>
                  <a:txBody>
                    <a:bodyPr/>
                    <a:lstStyle/>
                    <a:p>
                      <a:pPr algn="ctr" fontAlgn="b"/>
                      <a:r>
                        <a:rPr lang="en-US" altLang="zh-CN" sz="900" b="1" u="none" strike="noStrike" dirty="0">
                          <a:effectLst/>
                        </a:rPr>
                        <a:t>Version</a:t>
                      </a:r>
                      <a:endParaRPr lang="zh-CN" altLang="en-US" sz="900" b="1" i="0" u="none" strike="noStrike" dirty="0">
                        <a:effectLst/>
                        <a:latin typeface="Arial" panose="020B0604020202020204" pitchFamily="34" charset="0"/>
                      </a:endParaRPr>
                    </a:p>
                  </a:txBody>
                  <a:tcPr marL="8977" marR="8977" marT="8977" marB="0" anchor="ctr">
                    <a:solidFill>
                      <a:schemeClr val="accent1">
                        <a:lumMod val="60000"/>
                        <a:lumOff val="40000"/>
                      </a:schemeClr>
                    </a:solidFill>
                  </a:tcPr>
                </a:tc>
                <a:tc>
                  <a:txBody>
                    <a:bodyPr/>
                    <a:lstStyle/>
                    <a:p>
                      <a:pPr algn="ctr" fontAlgn="b"/>
                      <a:r>
                        <a:rPr lang="en-US" altLang="zh-CN" sz="900" b="1" u="none" strike="noStrike" dirty="0">
                          <a:effectLst/>
                        </a:rPr>
                        <a:t>Domain</a:t>
                      </a:r>
                      <a:endParaRPr lang="zh-CN" altLang="en-US" sz="900" b="1" i="0" u="none" strike="noStrike" dirty="0">
                        <a:effectLst/>
                        <a:latin typeface="Arial" panose="020B0604020202020204" pitchFamily="34" charset="0"/>
                      </a:endParaRPr>
                    </a:p>
                  </a:txBody>
                  <a:tcPr marL="8977" marR="8977" marT="8977" marB="0" anchor="ctr">
                    <a:solidFill>
                      <a:schemeClr val="accent1">
                        <a:lumMod val="60000"/>
                        <a:lumOff val="40000"/>
                      </a:schemeClr>
                    </a:solidFill>
                  </a:tcPr>
                </a:tc>
                <a:tc>
                  <a:txBody>
                    <a:bodyPr/>
                    <a:lstStyle/>
                    <a:p>
                      <a:pPr algn="ctr" fontAlgn="b"/>
                      <a:r>
                        <a:rPr lang="en-US" altLang="zh-CN" sz="900" b="1" u="none" strike="noStrike" dirty="0">
                          <a:effectLst/>
                        </a:rPr>
                        <a:t>Pkg</a:t>
                      </a:r>
                      <a:endParaRPr lang="zh-CN" altLang="en-US" sz="900" b="1" i="0" u="none" strike="noStrike" dirty="0">
                        <a:effectLst/>
                        <a:latin typeface="Arial" panose="020B0604020202020204" pitchFamily="34" charset="0"/>
                      </a:endParaRPr>
                    </a:p>
                  </a:txBody>
                  <a:tcPr marL="8977" marR="8977" marT="8977" marB="0" anchor="ctr">
                    <a:solidFill>
                      <a:schemeClr val="accent1">
                        <a:lumMod val="60000"/>
                        <a:lumOff val="40000"/>
                      </a:schemeClr>
                    </a:solidFill>
                  </a:tcPr>
                </a:tc>
                <a:extLst>
                  <a:ext uri="{0D108BD9-81ED-4DB2-BD59-A6C34878D82A}">
                    <a16:rowId xmlns:a16="http://schemas.microsoft.com/office/drawing/2014/main" val="10000"/>
                  </a:ext>
                </a:extLst>
              </a:tr>
              <a:tr h="193431">
                <a:tc>
                  <a:txBody>
                    <a:bodyPr/>
                    <a:lstStyle/>
                    <a:p>
                      <a:pPr algn="ctr" fontAlgn="b"/>
                      <a:r>
                        <a:rPr lang="zh-CN" altLang="en-US" sz="900" u="none" strike="noStrike" dirty="0">
                          <a:solidFill>
                            <a:schemeClr val="tx1"/>
                          </a:solidFill>
                          <a:effectLst/>
                        </a:rPr>
                        <a:t>国家税务总局</a:t>
                      </a:r>
                      <a:endParaRPr lang="zh-CN" altLang="en-US" sz="900" b="0" i="0" u="none" strike="noStrike" dirty="0">
                        <a:solidFill>
                          <a:schemeClr val="tx1"/>
                        </a:solidFill>
                        <a:effectLst/>
                        <a:latin typeface="Arial" panose="020B0604020202020204" pitchFamily="34" charset="0"/>
                      </a:endParaRPr>
                    </a:p>
                  </a:txBody>
                  <a:tcPr marL="8977" marR="8977" marT="8977" marB="0" anchor="ctr">
                    <a:solidFill>
                      <a:schemeClr val="accent1">
                        <a:lumMod val="60000"/>
                        <a:lumOff val="40000"/>
                      </a:schemeClr>
                    </a:solidFill>
                  </a:tcPr>
                </a:tc>
                <a:tc>
                  <a:txBody>
                    <a:bodyPr/>
                    <a:lstStyle/>
                    <a:p>
                      <a:pPr algn="ctr" fontAlgn="b"/>
                      <a:r>
                        <a:rPr lang="en-US" altLang="zh-CN" sz="900" u="none" strike="noStrike" dirty="0">
                          <a:effectLst/>
                        </a:rPr>
                        <a:t>1.2.8</a:t>
                      </a:r>
                      <a:endParaRPr lang="en-US" altLang="zh-CN" sz="900" b="0" i="0" u="none" strike="noStrike" dirty="0">
                        <a:effectLst/>
                        <a:latin typeface="Arial" panose="020B0604020202020204" pitchFamily="34" charset="0"/>
                      </a:endParaRPr>
                    </a:p>
                  </a:txBody>
                  <a:tcPr marL="8977" marR="8977" marT="8977" marB="0" anchor="ctr"/>
                </a:tc>
                <a:tc>
                  <a:txBody>
                    <a:bodyPr/>
                    <a:lstStyle/>
                    <a:p>
                      <a:pPr algn="ctr" fontAlgn="b"/>
                      <a:r>
                        <a:rPr lang="en-US" sz="900" u="none" strike="noStrike" dirty="0">
                          <a:effectLst/>
                        </a:rPr>
                        <a:t>fxsjcj.kaipuyun.cn</a:t>
                      </a:r>
                      <a:endParaRPr lang="en-US" sz="900" b="0" i="0" u="none" strike="noStrike" dirty="0">
                        <a:effectLst/>
                        <a:latin typeface="Arial" panose="020B0604020202020204" pitchFamily="34" charset="0"/>
                      </a:endParaRPr>
                    </a:p>
                  </a:txBody>
                  <a:tcPr marL="8977" marR="8977" marT="8977" marB="0" anchor="ctr"/>
                </a:tc>
                <a:tc>
                  <a:txBody>
                    <a:bodyPr/>
                    <a:lstStyle/>
                    <a:p>
                      <a:pPr algn="ctr" fontAlgn="b"/>
                      <a:r>
                        <a:rPr lang="en-US" sz="900" u="none" strike="noStrike">
                          <a:effectLst/>
                        </a:rPr>
                        <a:t>com.uknower.satapp</a:t>
                      </a:r>
                      <a:endParaRPr lang="en-US" sz="900" b="0" i="0" u="none" strike="noStrike">
                        <a:effectLst/>
                        <a:latin typeface="Arial" panose="020B0604020202020204" pitchFamily="34" charset="0"/>
                      </a:endParaRPr>
                    </a:p>
                  </a:txBody>
                  <a:tcPr marL="8977" marR="8977" marT="8977" marB="0" anchor="ctr"/>
                </a:tc>
                <a:extLst>
                  <a:ext uri="{0D108BD9-81ED-4DB2-BD59-A6C34878D82A}">
                    <a16:rowId xmlns:a16="http://schemas.microsoft.com/office/drawing/2014/main" val="10001"/>
                  </a:ext>
                </a:extLst>
              </a:tr>
              <a:tr h="161192">
                <a:tc>
                  <a:txBody>
                    <a:bodyPr/>
                    <a:lstStyle/>
                    <a:p>
                      <a:pPr algn="ctr" fontAlgn="b"/>
                      <a:r>
                        <a:rPr lang="zh-CN" altLang="en-US" sz="900" u="none" strike="noStrike" dirty="0">
                          <a:solidFill>
                            <a:schemeClr val="tx1"/>
                          </a:solidFill>
                          <a:effectLst/>
                        </a:rPr>
                        <a:t>国家税务总局</a:t>
                      </a:r>
                      <a:endParaRPr lang="zh-CN" altLang="en-US" sz="900" b="0" i="0" u="none" strike="noStrike" dirty="0">
                        <a:solidFill>
                          <a:schemeClr val="tx1"/>
                        </a:solidFill>
                        <a:effectLst/>
                        <a:latin typeface="Arial" panose="020B0604020202020204" pitchFamily="34" charset="0"/>
                      </a:endParaRPr>
                    </a:p>
                  </a:txBody>
                  <a:tcPr marL="8977" marR="8977" marT="8977" marB="0" anchor="ctr">
                    <a:solidFill>
                      <a:schemeClr val="accent1">
                        <a:lumMod val="60000"/>
                        <a:lumOff val="40000"/>
                      </a:schemeClr>
                    </a:solidFill>
                  </a:tcPr>
                </a:tc>
                <a:tc>
                  <a:txBody>
                    <a:bodyPr/>
                    <a:lstStyle/>
                    <a:p>
                      <a:pPr algn="ctr" fontAlgn="b"/>
                      <a:r>
                        <a:rPr lang="en-US" altLang="zh-CN" sz="900" u="none" strike="noStrike">
                          <a:effectLst/>
                        </a:rPr>
                        <a:t>1.2.8</a:t>
                      </a:r>
                      <a:endParaRPr lang="en-US" altLang="zh-CN" sz="900" b="0" i="0" u="none" strike="noStrike">
                        <a:effectLst/>
                        <a:latin typeface="Arial" panose="020B0604020202020204" pitchFamily="34" charset="0"/>
                      </a:endParaRPr>
                    </a:p>
                  </a:txBody>
                  <a:tcPr marL="8977" marR="8977" marT="8977" marB="0" anchor="ctr"/>
                </a:tc>
                <a:tc>
                  <a:txBody>
                    <a:bodyPr/>
                    <a:lstStyle/>
                    <a:p>
                      <a:pPr algn="ctr" fontAlgn="b"/>
                      <a:r>
                        <a:rPr lang="en-US" sz="900" u="none" strike="noStrike" dirty="0">
                          <a:solidFill>
                            <a:schemeClr val="tx1"/>
                          </a:solidFill>
                          <a:effectLst/>
                        </a:rPr>
                        <a:t>app.chinatax.gov.cn</a:t>
                      </a:r>
                      <a:endParaRPr lang="en-US" sz="900" b="0" i="0" u="none" strike="noStrike" dirty="0">
                        <a:solidFill>
                          <a:schemeClr val="tx1"/>
                        </a:solidFill>
                        <a:effectLst/>
                        <a:latin typeface="Arial" panose="020B0604020202020204" pitchFamily="34" charset="0"/>
                      </a:endParaRPr>
                    </a:p>
                  </a:txBody>
                  <a:tcPr marL="8977" marR="8977" marT="8977" marB="0" anchor="ctr">
                    <a:solidFill>
                      <a:srgbClr val="00B050"/>
                    </a:solidFill>
                  </a:tcPr>
                </a:tc>
                <a:tc>
                  <a:txBody>
                    <a:bodyPr/>
                    <a:lstStyle/>
                    <a:p>
                      <a:pPr algn="ctr" fontAlgn="b"/>
                      <a:r>
                        <a:rPr lang="en-US" sz="900" u="none" strike="noStrike">
                          <a:effectLst/>
                        </a:rPr>
                        <a:t>com.uknower.satapp</a:t>
                      </a:r>
                      <a:endParaRPr lang="en-US" sz="900" b="0" i="0" u="none" strike="noStrike">
                        <a:effectLst/>
                        <a:latin typeface="Arial" panose="020B0604020202020204" pitchFamily="34" charset="0"/>
                      </a:endParaRPr>
                    </a:p>
                  </a:txBody>
                  <a:tcPr marL="8977" marR="8977" marT="8977" marB="0" anchor="ctr"/>
                </a:tc>
                <a:extLst>
                  <a:ext uri="{0D108BD9-81ED-4DB2-BD59-A6C34878D82A}">
                    <a16:rowId xmlns:a16="http://schemas.microsoft.com/office/drawing/2014/main" val="10002"/>
                  </a:ext>
                </a:extLst>
              </a:tr>
              <a:tr h="161192">
                <a:tc>
                  <a:txBody>
                    <a:bodyPr/>
                    <a:lstStyle/>
                    <a:p>
                      <a:pPr algn="ctr" fontAlgn="b"/>
                      <a:r>
                        <a:rPr lang="zh-CN" altLang="en-US" sz="900" u="none" strike="noStrike" dirty="0">
                          <a:solidFill>
                            <a:schemeClr val="tx1"/>
                          </a:solidFill>
                          <a:effectLst/>
                        </a:rPr>
                        <a:t>苏教版二年级语文上册</a:t>
                      </a:r>
                      <a:endParaRPr lang="zh-CN" altLang="en-US" sz="900" b="0" i="0" u="none" strike="noStrike" dirty="0">
                        <a:solidFill>
                          <a:schemeClr val="tx1"/>
                        </a:solidFill>
                        <a:effectLst/>
                        <a:latin typeface="Arial" panose="020B0604020202020204" pitchFamily="34" charset="0"/>
                      </a:endParaRPr>
                    </a:p>
                  </a:txBody>
                  <a:tcPr marL="8977" marR="8977" marT="8977" marB="0" anchor="ctr">
                    <a:solidFill>
                      <a:schemeClr val="accent1">
                        <a:lumMod val="60000"/>
                        <a:lumOff val="40000"/>
                      </a:schemeClr>
                    </a:solidFill>
                  </a:tcPr>
                </a:tc>
                <a:tc>
                  <a:txBody>
                    <a:bodyPr/>
                    <a:lstStyle/>
                    <a:p>
                      <a:pPr algn="ctr" fontAlgn="b"/>
                      <a:r>
                        <a:rPr lang="en-US" altLang="zh-CN" sz="900" u="none" strike="noStrike">
                          <a:effectLst/>
                        </a:rPr>
                        <a:t>2.3</a:t>
                      </a:r>
                      <a:endParaRPr lang="en-US" altLang="zh-CN" sz="900" b="0" i="0" u="none" strike="noStrike">
                        <a:effectLst/>
                        <a:latin typeface="Arial" panose="020B0604020202020204" pitchFamily="34" charset="0"/>
                      </a:endParaRPr>
                    </a:p>
                  </a:txBody>
                  <a:tcPr marL="8977" marR="8977" marT="8977" marB="0" anchor="ctr"/>
                </a:tc>
                <a:tc>
                  <a:txBody>
                    <a:bodyPr/>
                    <a:lstStyle/>
                    <a:p>
                      <a:pPr algn="ctr" fontAlgn="b"/>
                      <a:r>
                        <a:rPr lang="en-US" sz="900" u="none" strike="noStrike" dirty="0">
                          <a:solidFill>
                            <a:schemeClr val="tx1"/>
                          </a:solidFill>
                          <a:effectLst/>
                        </a:rPr>
                        <a:t>www.study91.com</a:t>
                      </a:r>
                      <a:endParaRPr lang="en-US" sz="900" b="0" i="0" u="none" strike="noStrike" dirty="0">
                        <a:solidFill>
                          <a:schemeClr val="tx1"/>
                        </a:solidFill>
                        <a:effectLst/>
                        <a:latin typeface="Arial" panose="020B0604020202020204" pitchFamily="34" charset="0"/>
                      </a:endParaRPr>
                    </a:p>
                  </a:txBody>
                  <a:tcPr marL="8977" marR="8977" marT="8977" marB="0" anchor="ctr">
                    <a:solidFill>
                      <a:srgbClr val="00B050"/>
                    </a:solidFill>
                  </a:tcPr>
                </a:tc>
                <a:tc>
                  <a:txBody>
                    <a:bodyPr/>
                    <a:lstStyle/>
                    <a:p>
                      <a:pPr algn="ctr" fontAlgn="b"/>
                      <a:r>
                        <a:rPr lang="en-US" sz="900" u="none" strike="noStrike">
                          <a:effectLst/>
                        </a:rPr>
                        <a:t>com.study91.sj_yuwen_2a</a:t>
                      </a:r>
                      <a:endParaRPr lang="en-US" sz="900" b="0" i="0" u="none" strike="noStrike">
                        <a:effectLst/>
                        <a:latin typeface="Arial" panose="020B0604020202020204" pitchFamily="34" charset="0"/>
                      </a:endParaRPr>
                    </a:p>
                  </a:txBody>
                  <a:tcPr marL="8977" marR="8977" marT="8977" marB="0" anchor="ctr"/>
                </a:tc>
                <a:extLst>
                  <a:ext uri="{0D108BD9-81ED-4DB2-BD59-A6C34878D82A}">
                    <a16:rowId xmlns:a16="http://schemas.microsoft.com/office/drawing/2014/main" val="10003"/>
                  </a:ext>
                </a:extLst>
              </a:tr>
              <a:tr h="266520">
                <a:tc>
                  <a:txBody>
                    <a:bodyPr/>
                    <a:lstStyle/>
                    <a:p>
                      <a:pPr algn="ctr" fontAlgn="b"/>
                      <a:r>
                        <a:rPr lang="zh-CN" altLang="en-US" sz="900" u="none" strike="noStrike" dirty="0">
                          <a:solidFill>
                            <a:schemeClr val="tx1"/>
                          </a:solidFill>
                          <a:effectLst/>
                        </a:rPr>
                        <a:t>时代记忆</a:t>
                      </a:r>
                      <a:endParaRPr lang="zh-CN" altLang="en-US" sz="900" b="0" i="0" u="none" strike="noStrike" dirty="0">
                        <a:solidFill>
                          <a:schemeClr val="tx1"/>
                        </a:solidFill>
                        <a:effectLst/>
                        <a:latin typeface="Arial" panose="020B0604020202020204" pitchFamily="34" charset="0"/>
                      </a:endParaRPr>
                    </a:p>
                  </a:txBody>
                  <a:tcPr marL="8977" marR="8977" marT="8977" marB="0" anchor="ctr">
                    <a:solidFill>
                      <a:schemeClr val="accent1">
                        <a:lumMod val="60000"/>
                        <a:lumOff val="40000"/>
                      </a:schemeClr>
                    </a:solidFill>
                  </a:tcPr>
                </a:tc>
                <a:tc>
                  <a:txBody>
                    <a:bodyPr/>
                    <a:lstStyle/>
                    <a:p>
                      <a:pPr algn="ctr" fontAlgn="b"/>
                      <a:r>
                        <a:rPr lang="en-US" altLang="zh-CN" sz="900" u="none" strike="noStrike">
                          <a:effectLst/>
                        </a:rPr>
                        <a:t>6.0.0</a:t>
                      </a:r>
                      <a:endParaRPr lang="en-US" altLang="zh-CN" sz="900" b="0" i="0" u="none" strike="noStrike">
                        <a:effectLst/>
                        <a:latin typeface="Arial" panose="020B0604020202020204" pitchFamily="34" charset="0"/>
                      </a:endParaRPr>
                    </a:p>
                  </a:txBody>
                  <a:tcPr marL="8977" marR="8977" marT="8977" marB="0" anchor="ctr"/>
                </a:tc>
                <a:tc>
                  <a:txBody>
                    <a:bodyPr/>
                    <a:lstStyle/>
                    <a:p>
                      <a:pPr algn="ctr" fontAlgn="b"/>
                      <a:r>
                        <a:rPr lang="en-US" sz="900" u="none" strike="noStrike" dirty="0">
                          <a:solidFill>
                            <a:schemeClr val="tx1"/>
                          </a:solidFill>
                          <a:effectLst/>
                        </a:rPr>
                        <a:t>mall.shidaijiyi.com</a:t>
                      </a:r>
                      <a:endParaRPr lang="en-US" sz="900" b="0" i="0" u="none" strike="noStrike" dirty="0">
                        <a:solidFill>
                          <a:schemeClr val="tx1"/>
                        </a:solidFill>
                        <a:effectLst/>
                        <a:latin typeface="Arial" panose="020B0604020202020204" pitchFamily="34" charset="0"/>
                      </a:endParaRPr>
                    </a:p>
                  </a:txBody>
                  <a:tcPr marL="8977" marR="8977" marT="8977" marB="0" anchor="ctr">
                    <a:solidFill>
                      <a:srgbClr val="00B050"/>
                    </a:solidFill>
                  </a:tcPr>
                </a:tc>
                <a:tc>
                  <a:txBody>
                    <a:bodyPr/>
                    <a:lstStyle/>
                    <a:p>
                      <a:pPr algn="ctr" fontAlgn="b"/>
                      <a:r>
                        <a:rPr lang="en-US" sz="900" u="none" strike="noStrike">
                          <a:effectLst/>
                        </a:rPr>
                        <a:t>com.hownoon.main</a:t>
                      </a:r>
                      <a:endParaRPr lang="en-US" sz="900" b="0" i="0" u="none" strike="noStrike">
                        <a:effectLst/>
                        <a:latin typeface="Arial" panose="020B0604020202020204" pitchFamily="34" charset="0"/>
                      </a:endParaRPr>
                    </a:p>
                  </a:txBody>
                  <a:tcPr marL="8977" marR="8977" marT="8977" marB="0" anchor="ctr"/>
                </a:tc>
                <a:extLst>
                  <a:ext uri="{0D108BD9-81ED-4DB2-BD59-A6C34878D82A}">
                    <a16:rowId xmlns:a16="http://schemas.microsoft.com/office/drawing/2014/main" val="10004"/>
                  </a:ext>
                </a:extLst>
              </a:tr>
              <a:tr h="158261">
                <a:tc>
                  <a:txBody>
                    <a:bodyPr/>
                    <a:lstStyle/>
                    <a:p>
                      <a:pPr algn="ctr" fontAlgn="b"/>
                      <a:r>
                        <a:rPr lang="zh-CN" altLang="en-US" sz="900" u="none" strike="noStrike" dirty="0">
                          <a:solidFill>
                            <a:schemeClr val="tx1"/>
                          </a:solidFill>
                          <a:effectLst/>
                        </a:rPr>
                        <a:t>美发人</a:t>
                      </a:r>
                      <a:endParaRPr lang="zh-CN" altLang="en-US" sz="900" b="0" i="0" u="none" strike="noStrike" dirty="0">
                        <a:solidFill>
                          <a:schemeClr val="tx1"/>
                        </a:solidFill>
                        <a:effectLst/>
                        <a:latin typeface="Arial" panose="020B0604020202020204" pitchFamily="34" charset="0"/>
                      </a:endParaRPr>
                    </a:p>
                  </a:txBody>
                  <a:tcPr marL="8977" marR="8977" marT="8977" marB="0" anchor="ctr">
                    <a:solidFill>
                      <a:schemeClr val="accent1">
                        <a:lumMod val="60000"/>
                        <a:lumOff val="40000"/>
                      </a:schemeClr>
                    </a:solidFill>
                  </a:tcPr>
                </a:tc>
                <a:tc>
                  <a:txBody>
                    <a:bodyPr/>
                    <a:lstStyle/>
                    <a:p>
                      <a:pPr algn="ctr" fontAlgn="b"/>
                      <a:r>
                        <a:rPr lang="en-US" altLang="zh-CN" sz="900" u="none" strike="noStrike" dirty="0">
                          <a:effectLst/>
                        </a:rPr>
                        <a:t>2.32.150716</a:t>
                      </a:r>
                      <a:endParaRPr lang="en-US" altLang="zh-CN" sz="900" b="0" i="0" u="none" strike="noStrike" dirty="0">
                        <a:effectLst/>
                        <a:latin typeface="Arial" panose="020B0604020202020204" pitchFamily="34" charset="0"/>
                      </a:endParaRPr>
                    </a:p>
                  </a:txBody>
                  <a:tcPr marL="8977" marR="8977" marT="8977" marB="0" anchor="ctr"/>
                </a:tc>
                <a:tc>
                  <a:txBody>
                    <a:bodyPr/>
                    <a:lstStyle/>
                    <a:p>
                      <a:pPr algn="ctr" fontAlgn="b"/>
                      <a:r>
                        <a:rPr lang="en-US" sz="900" u="none" strike="noStrike" dirty="0">
                          <a:solidFill>
                            <a:schemeClr val="tx1"/>
                          </a:solidFill>
                          <a:effectLst/>
                        </a:rPr>
                        <a:t>s.p.qq.com</a:t>
                      </a:r>
                      <a:endParaRPr lang="en-US" sz="900" b="0" i="0" u="none" strike="noStrike" dirty="0">
                        <a:solidFill>
                          <a:schemeClr val="tx1"/>
                        </a:solidFill>
                        <a:effectLst/>
                        <a:latin typeface="Arial" panose="020B0604020202020204" pitchFamily="34" charset="0"/>
                      </a:endParaRPr>
                    </a:p>
                  </a:txBody>
                  <a:tcPr marL="8977" marR="8977" marT="8977" marB="0" anchor="ctr">
                    <a:solidFill>
                      <a:schemeClr val="bg1">
                        <a:lumMod val="65000"/>
                      </a:schemeClr>
                    </a:solidFill>
                  </a:tcPr>
                </a:tc>
                <a:tc>
                  <a:txBody>
                    <a:bodyPr/>
                    <a:lstStyle/>
                    <a:p>
                      <a:pPr algn="ctr" fontAlgn="b"/>
                      <a:r>
                        <a:rPr lang="en-US" sz="900" u="none" strike="noStrike">
                          <a:effectLst/>
                        </a:rPr>
                        <a:t>com.cutt.zhiyue.android.app720210</a:t>
                      </a:r>
                      <a:endParaRPr lang="en-US" sz="900" b="0" i="0" u="none" strike="noStrike">
                        <a:effectLst/>
                        <a:latin typeface="Arial" panose="020B0604020202020204" pitchFamily="34" charset="0"/>
                      </a:endParaRPr>
                    </a:p>
                  </a:txBody>
                  <a:tcPr marL="8977" marR="8977" marT="8977" marB="0" anchor="ctr"/>
                </a:tc>
                <a:extLst>
                  <a:ext uri="{0D108BD9-81ED-4DB2-BD59-A6C34878D82A}">
                    <a16:rowId xmlns:a16="http://schemas.microsoft.com/office/drawing/2014/main" val="10005"/>
                  </a:ext>
                </a:extLst>
              </a:tr>
              <a:tr h="263769">
                <a:tc>
                  <a:txBody>
                    <a:bodyPr/>
                    <a:lstStyle/>
                    <a:p>
                      <a:pPr algn="ctr" fontAlgn="b"/>
                      <a:r>
                        <a:rPr lang="zh-CN" altLang="en-US" sz="900" u="none" strike="noStrike" dirty="0">
                          <a:solidFill>
                            <a:schemeClr val="tx1"/>
                          </a:solidFill>
                          <a:effectLst/>
                        </a:rPr>
                        <a:t>美发人</a:t>
                      </a:r>
                      <a:endParaRPr lang="zh-CN" altLang="en-US" sz="900" b="0" i="0" u="none" strike="noStrike" dirty="0">
                        <a:solidFill>
                          <a:schemeClr val="tx1"/>
                        </a:solidFill>
                        <a:effectLst/>
                        <a:latin typeface="Arial" panose="020B0604020202020204" pitchFamily="34" charset="0"/>
                      </a:endParaRPr>
                    </a:p>
                  </a:txBody>
                  <a:tcPr marL="8977" marR="8977" marT="8977" marB="0" anchor="ctr">
                    <a:solidFill>
                      <a:schemeClr val="accent1">
                        <a:lumMod val="60000"/>
                        <a:lumOff val="40000"/>
                      </a:schemeClr>
                    </a:solidFill>
                  </a:tcPr>
                </a:tc>
                <a:tc>
                  <a:txBody>
                    <a:bodyPr/>
                    <a:lstStyle/>
                    <a:p>
                      <a:pPr algn="ctr" fontAlgn="b"/>
                      <a:r>
                        <a:rPr lang="en-US" altLang="zh-CN" sz="900" u="none" strike="noStrike" dirty="0">
                          <a:effectLst/>
                        </a:rPr>
                        <a:t>2.32.150716</a:t>
                      </a:r>
                      <a:endParaRPr lang="en-US" altLang="zh-CN" sz="900" b="0" i="0" u="none" strike="noStrike" dirty="0">
                        <a:effectLst/>
                        <a:latin typeface="Arial" panose="020B0604020202020204" pitchFamily="34" charset="0"/>
                      </a:endParaRPr>
                    </a:p>
                  </a:txBody>
                  <a:tcPr marL="8977" marR="8977" marT="8977" marB="0" anchor="ctr"/>
                </a:tc>
                <a:tc>
                  <a:txBody>
                    <a:bodyPr/>
                    <a:lstStyle/>
                    <a:p>
                      <a:pPr algn="ctr" fontAlgn="b"/>
                      <a:r>
                        <a:rPr lang="en-US" sz="900" u="none" strike="noStrike" dirty="0">
                          <a:solidFill>
                            <a:schemeClr val="tx1"/>
                          </a:solidFill>
                          <a:effectLst/>
                        </a:rPr>
                        <a:t>qn.cutt.com</a:t>
                      </a:r>
                      <a:endParaRPr lang="en-US" sz="900" b="0" i="0" u="none" strike="noStrike" dirty="0">
                        <a:solidFill>
                          <a:schemeClr val="tx1"/>
                        </a:solidFill>
                        <a:effectLst/>
                        <a:latin typeface="Arial" panose="020B0604020202020204" pitchFamily="34" charset="0"/>
                      </a:endParaRPr>
                    </a:p>
                  </a:txBody>
                  <a:tcPr marL="8977" marR="8977" marT="8977" marB="0" anchor="ctr">
                    <a:solidFill>
                      <a:srgbClr val="00B050"/>
                    </a:solidFill>
                  </a:tcPr>
                </a:tc>
                <a:tc>
                  <a:txBody>
                    <a:bodyPr/>
                    <a:lstStyle/>
                    <a:p>
                      <a:pPr algn="ctr" fontAlgn="b"/>
                      <a:r>
                        <a:rPr lang="en-US" sz="900" u="none" strike="noStrike">
                          <a:effectLst/>
                        </a:rPr>
                        <a:t>com.cutt.zhiyue.android.app720210</a:t>
                      </a:r>
                      <a:endParaRPr lang="en-US" sz="900" b="0" i="0" u="none" strike="noStrike">
                        <a:effectLst/>
                        <a:latin typeface="Arial" panose="020B0604020202020204" pitchFamily="34" charset="0"/>
                      </a:endParaRPr>
                    </a:p>
                  </a:txBody>
                  <a:tcPr marL="8977" marR="8977" marT="8977" marB="0" anchor="ctr"/>
                </a:tc>
                <a:extLst>
                  <a:ext uri="{0D108BD9-81ED-4DB2-BD59-A6C34878D82A}">
                    <a16:rowId xmlns:a16="http://schemas.microsoft.com/office/drawing/2014/main" val="10006"/>
                  </a:ext>
                </a:extLst>
              </a:tr>
              <a:tr h="312902">
                <a:tc>
                  <a:txBody>
                    <a:bodyPr/>
                    <a:lstStyle/>
                    <a:p>
                      <a:pPr algn="ctr" fontAlgn="b"/>
                      <a:r>
                        <a:rPr lang="zh-CN" altLang="en-US" sz="900" u="none" strike="noStrike" dirty="0">
                          <a:solidFill>
                            <a:schemeClr val="tx1"/>
                          </a:solidFill>
                          <a:effectLst/>
                        </a:rPr>
                        <a:t>美发人</a:t>
                      </a:r>
                      <a:endParaRPr lang="zh-CN" altLang="en-US" sz="900" b="0" i="0" u="none" strike="noStrike" dirty="0">
                        <a:solidFill>
                          <a:schemeClr val="tx1"/>
                        </a:solidFill>
                        <a:effectLst/>
                        <a:latin typeface="Arial" panose="020B0604020202020204" pitchFamily="34" charset="0"/>
                      </a:endParaRPr>
                    </a:p>
                  </a:txBody>
                  <a:tcPr marL="8977" marR="8977" marT="8977" marB="0" anchor="ctr">
                    <a:solidFill>
                      <a:schemeClr val="accent1">
                        <a:lumMod val="60000"/>
                        <a:lumOff val="40000"/>
                      </a:schemeClr>
                    </a:solidFill>
                  </a:tcPr>
                </a:tc>
                <a:tc>
                  <a:txBody>
                    <a:bodyPr/>
                    <a:lstStyle/>
                    <a:p>
                      <a:pPr algn="ctr" fontAlgn="b"/>
                      <a:r>
                        <a:rPr lang="en-US" altLang="zh-CN" sz="900" u="none" strike="noStrike" dirty="0">
                          <a:effectLst/>
                        </a:rPr>
                        <a:t>2.32.150716</a:t>
                      </a:r>
                      <a:endParaRPr lang="en-US" altLang="zh-CN" sz="900" b="0" i="0" u="none" strike="noStrike" dirty="0">
                        <a:effectLst/>
                        <a:latin typeface="Arial" panose="020B0604020202020204" pitchFamily="34" charset="0"/>
                      </a:endParaRPr>
                    </a:p>
                  </a:txBody>
                  <a:tcPr marL="8977" marR="8977" marT="8977" marB="0" anchor="ctr"/>
                </a:tc>
                <a:tc>
                  <a:txBody>
                    <a:bodyPr/>
                    <a:lstStyle/>
                    <a:p>
                      <a:pPr algn="ctr" fontAlgn="b"/>
                      <a:r>
                        <a:rPr lang="en-US" sz="900" u="none" strike="noStrike" dirty="0">
                          <a:solidFill>
                            <a:schemeClr val="tx1"/>
                          </a:solidFill>
                          <a:effectLst/>
                        </a:rPr>
                        <a:t>qn.zhiyueapp.cn</a:t>
                      </a:r>
                      <a:endParaRPr lang="en-US" sz="900" b="0" i="0" u="none" strike="noStrike" dirty="0">
                        <a:solidFill>
                          <a:schemeClr val="tx1"/>
                        </a:solidFill>
                        <a:effectLst/>
                        <a:latin typeface="Arial" panose="020B0604020202020204" pitchFamily="34" charset="0"/>
                      </a:endParaRPr>
                    </a:p>
                  </a:txBody>
                  <a:tcPr marL="8977" marR="8977" marT="8977" marB="0" anchor="ctr">
                    <a:solidFill>
                      <a:srgbClr val="00B050"/>
                    </a:solidFill>
                  </a:tcPr>
                </a:tc>
                <a:tc>
                  <a:txBody>
                    <a:bodyPr/>
                    <a:lstStyle/>
                    <a:p>
                      <a:pPr algn="ctr" fontAlgn="b"/>
                      <a:r>
                        <a:rPr lang="en-US" sz="900" u="none" strike="noStrike">
                          <a:effectLst/>
                        </a:rPr>
                        <a:t>com.cutt.zhiyue.android.app720210</a:t>
                      </a:r>
                      <a:endParaRPr lang="en-US" sz="900" b="0" i="0" u="none" strike="noStrike">
                        <a:effectLst/>
                        <a:latin typeface="Arial" panose="020B0604020202020204" pitchFamily="34" charset="0"/>
                      </a:endParaRPr>
                    </a:p>
                  </a:txBody>
                  <a:tcPr marL="8977" marR="8977" marT="8977" marB="0" anchor="ctr"/>
                </a:tc>
                <a:extLst>
                  <a:ext uri="{0D108BD9-81ED-4DB2-BD59-A6C34878D82A}">
                    <a16:rowId xmlns:a16="http://schemas.microsoft.com/office/drawing/2014/main" val="10007"/>
                  </a:ext>
                </a:extLst>
              </a:tr>
              <a:tr h="312902">
                <a:tc>
                  <a:txBody>
                    <a:bodyPr/>
                    <a:lstStyle/>
                    <a:p>
                      <a:pPr algn="ctr" fontAlgn="b"/>
                      <a:r>
                        <a:rPr lang="zh-CN" altLang="en-US" sz="900" u="none" strike="noStrike" dirty="0">
                          <a:solidFill>
                            <a:schemeClr val="tx1"/>
                          </a:solidFill>
                          <a:effectLst/>
                        </a:rPr>
                        <a:t>美发人</a:t>
                      </a:r>
                      <a:endParaRPr lang="zh-CN" altLang="en-US" sz="900" b="0" i="0" u="none" strike="noStrike" dirty="0">
                        <a:solidFill>
                          <a:schemeClr val="tx1"/>
                        </a:solidFill>
                        <a:effectLst/>
                        <a:latin typeface="Arial" panose="020B0604020202020204" pitchFamily="34" charset="0"/>
                      </a:endParaRPr>
                    </a:p>
                  </a:txBody>
                  <a:tcPr marL="8977" marR="8977" marT="8977" marB="0" anchor="ctr">
                    <a:solidFill>
                      <a:schemeClr val="accent1">
                        <a:lumMod val="60000"/>
                        <a:lumOff val="40000"/>
                      </a:schemeClr>
                    </a:solidFill>
                  </a:tcPr>
                </a:tc>
                <a:tc>
                  <a:txBody>
                    <a:bodyPr/>
                    <a:lstStyle/>
                    <a:p>
                      <a:pPr algn="ctr" fontAlgn="b"/>
                      <a:r>
                        <a:rPr lang="en-US" altLang="zh-CN" sz="900" u="none" strike="noStrike" dirty="0">
                          <a:effectLst/>
                        </a:rPr>
                        <a:t>2.32.150716</a:t>
                      </a:r>
                      <a:endParaRPr lang="en-US" altLang="zh-CN" sz="900" b="0" i="0" u="none" strike="noStrike" dirty="0">
                        <a:effectLst/>
                        <a:latin typeface="Arial" panose="020B0604020202020204" pitchFamily="34" charset="0"/>
                      </a:endParaRPr>
                    </a:p>
                  </a:txBody>
                  <a:tcPr marL="8977" marR="8977" marT="8977" marB="0" anchor="ctr"/>
                </a:tc>
                <a:tc>
                  <a:txBody>
                    <a:bodyPr/>
                    <a:lstStyle/>
                    <a:p>
                      <a:pPr algn="ctr" fontAlgn="b"/>
                      <a:r>
                        <a:rPr lang="en-US" sz="900" u="none" strike="noStrike" dirty="0">
                          <a:solidFill>
                            <a:schemeClr val="tx1"/>
                          </a:solidFill>
                          <a:effectLst/>
                        </a:rPr>
                        <a:t>zhiyue.cutt.com</a:t>
                      </a:r>
                      <a:endParaRPr lang="en-US" sz="900" b="0" i="0" u="none" strike="noStrike" dirty="0">
                        <a:solidFill>
                          <a:schemeClr val="tx1"/>
                        </a:solidFill>
                        <a:effectLst/>
                        <a:latin typeface="Arial" panose="020B0604020202020204" pitchFamily="34" charset="0"/>
                      </a:endParaRPr>
                    </a:p>
                  </a:txBody>
                  <a:tcPr marL="8977" marR="8977" marT="8977" marB="0" anchor="ctr">
                    <a:solidFill>
                      <a:srgbClr val="00B050"/>
                    </a:solidFill>
                  </a:tcPr>
                </a:tc>
                <a:tc>
                  <a:txBody>
                    <a:bodyPr/>
                    <a:lstStyle/>
                    <a:p>
                      <a:pPr algn="ctr" fontAlgn="b"/>
                      <a:r>
                        <a:rPr lang="en-US" sz="900" u="none" strike="noStrike">
                          <a:effectLst/>
                        </a:rPr>
                        <a:t>com.cutt.zhiyue.android.app720210</a:t>
                      </a:r>
                      <a:endParaRPr lang="en-US" sz="900" b="0" i="0" u="none" strike="noStrike">
                        <a:effectLst/>
                        <a:latin typeface="Arial" panose="020B0604020202020204" pitchFamily="34" charset="0"/>
                      </a:endParaRPr>
                    </a:p>
                  </a:txBody>
                  <a:tcPr marL="8977" marR="8977" marT="8977" marB="0" anchor="ctr"/>
                </a:tc>
                <a:extLst>
                  <a:ext uri="{0D108BD9-81ED-4DB2-BD59-A6C34878D82A}">
                    <a16:rowId xmlns:a16="http://schemas.microsoft.com/office/drawing/2014/main" val="10008"/>
                  </a:ext>
                </a:extLst>
              </a:tr>
              <a:tr h="312902">
                <a:tc>
                  <a:txBody>
                    <a:bodyPr/>
                    <a:lstStyle/>
                    <a:p>
                      <a:pPr algn="ctr" fontAlgn="b"/>
                      <a:r>
                        <a:rPr lang="zh-CN" altLang="en-US" sz="900" u="none" strike="noStrike" dirty="0">
                          <a:solidFill>
                            <a:schemeClr val="tx1"/>
                          </a:solidFill>
                          <a:effectLst/>
                        </a:rPr>
                        <a:t>美发人</a:t>
                      </a:r>
                      <a:endParaRPr lang="zh-CN" altLang="en-US" sz="900" b="0" i="0" u="none" strike="noStrike" dirty="0">
                        <a:solidFill>
                          <a:schemeClr val="tx1"/>
                        </a:solidFill>
                        <a:effectLst/>
                        <a:latin typeface="Arial" panose="020B0604020202020204" pitchFamily="34" charset="0"/>
                      </a:endParaRPr>
                    </a:p>
                  </a:txBody>
                  <a:tcPr marL="8977" marR="8977" marT="8977" marB="0" anchor="ctr">
                    <a:solidFill>
                      <a:schemeClr val="accent1">
                        <a:lumMod val="60000"/>
                        <a:lumOff val="40000"/>
                      </a:schemeClr>
                    </a:solidFill>
                  </a:tcPr>
                </a:tc>
                <a:tc>
                  <a:txBody>
                    <a:bodyPr/>
                    <a:lstStyle/>
                    <a:p>
                      <a:pPr algn="ctr" fontAlgn="b"/>
                      <a:r>
                        <a:rPr lang="en-US" altLang="zh-CN" sz="900" u="none" strike="noStrike">
                          <a:effectLst/>
                        </a:rPr>
                        <a:t>2.32.150716</a:t>
                      </a:r>
                      <a:endParaRPr lang="en-US" altLang="zh-CN" sz="900" b="0" i="0" u="none" strike="noStrike">
                        <a:effectLst/>
                        <a:latin typeface="Arial" panose="020B0604020202020204" pitchFamily="34" charset="0"/>
                      </a:endParaRPr>
                    </a:p>
                  </a:txBody>
                  <a:tcPr marL="8977" marR="8977" marT="8977" marB="0" anchor="ctr"/>
                </a:tc>
                <a:tc>
                  <a:txBody>
                    <a:bodyPr/>
                    <a:lstStyle/>
                    <a:p>
                      <a:pPr algn="ctr" fontAlgn="b"/>
                      <a:r>
                        <a:rPr lang="en-US" sz="900" u="none" strike="noStrike" dirty="0">
                          <a:solidFill>
                            <a:schemeClr val="tx1"/>
                          </a:solidFill>
                          <a:effectLst/>
                        </a:rPr>
                        <a:t>api.zhiyueapp.cn</a:t>
                      </a:r>
                      <a:endParaRPr lang="en-US" sz="900" b="0" i="0" u="none" strike="noStrike" dirty="0">
                        <a:solidFill>
                          <a:schemeClr val="tx1"/>
                        </a:solidFill>
                        <a:effectLst/>
                        <a:latin typeface="Arial" panose="020B0604020202020204" pitchFamily="34" charset="0"/>
                      </a:endParaRPr>
                    </a:p>
                  </a:txBody>
                  <a:tcPr marL="8977" marR="8977" marT="8977" marB="0" anchor="ctr">
                    <a:solidFill>
                      <a:srgbClr val="00B050"/>
                    </a:solidFill>
                  </a:tcPr>
                </a:tc>
                <a:tc>
                  <a:txBody>
                    <a:bodyPr/>
                    <a:lstStyle/>
                    <a:p>
                      <a:pPr algn="ctr" fontAlgn="b"/>
                      <a:r>
                        <a:rPr lang="en-US" sz="900" u="none" strike="noStrike">
                          <a:effectLst/>
                        </a:rPr>
                        <a:t>com.cutt.zhiyue.android.app720210</a:t>
                      </a:r>
                      <a:endParaRPr lang="en-US" sz="900" b="0" i="0" u="none" strike="noStrike">
                        <a:effectLst/>
                        <a:latin typeface="Arial" panose="020B0604020202020204" pitchFamily="34" charset="0"/>
                      </a:endParaRPr>
                    </a:p>
                  </a:txBody>
                  <a:tcPr marL="8977" marR="8977" marT="8977" marB="0" anchor="ctr"/>
                </a:tc>
                <a:extLst>
                  <a:ext uri="{0D108BD9-81ED-4DB2-BD59-A6C34878D82A}">
                    <a16:rowId xmlns:a16="http://schemas.microsoft.com/office/drawing/2014/main" val="10009"/>
                  </a:ext>
                </a:extLst>
              </a:tr>
              <a:tr h="312902">
                <a:tc>
                  <a:txBody>
                    <a:bodyPr/>
                    <a:lstStyle/>
                    <a:p>
                      <a:pPr algn="ctr" fontAlgn="b"/>
                      <a:r>
                        <a:rPr lang="zh-CN" altLang="en-US" sz="900" u="none" strike="noStrike" dirty="0">
                          <a:solidFill>
                            <a:schemeClr val="tx1"/>
                          </a:solidFill>
                          <a:effectLst/>
                        </a:rPr>
                        <a:t>美发人</a:t>
                      </a:r>
                      <a:endParaRPr lang="zh-CN" altLang="en-US" sz="900" b="0" i="0" u="none" strike="noStrike" dirty="0">
                        <a:solidFill>
                          <a:schemeClr val="tx1"/>
                        </a:solidFill>
                        <a:effectLst/>
                        <a:latin typeface="Arial" panose="020B0604020202020204" pitchFamily="34" charset="0"/>
                      </a:endParaRPr>
                    </a:p>
                  </a:txBody>
                  <a:tcPr marL="8977" marR="8977" marT="8977" marB="0" anchor="ctr">
                    <a:solidFill>
                      <a:schemeClr val="accent1">
                        <a:lumMod val="60000"/>
                        <a:lumOff val="40000"/>
                      </a:schemeClr>
                    </a:solidFill>
                  </a:tcPr>
                </a:tc>
                <a:tc>
                  <a:txBody>
                    <a:bodyPr/>
                    <a:lstStyle/>
                    <a:p>
                      <a:pPr algn="ctr" fontAlgn="b"/>
                      <a:r>
                        <a:rPr lang="en-US" altLang="zh-CN" sz="900" u="none" strike="noStrike">
                          <a:effectLst/>
                        </a:rPr>
                        <a:t>2.32.150716</a:t>
                      </a:r>
                      <a:endParaRPr lang="en-US" altLang="zh-CN" sz="900" b="0" i="0" u="none" strike="noStrike">
                        <a:effectLst/>
                        <a:latin typeface="Arial" panose="020B0604020202020204" pitchFamily="34" charset="0"/>
                      </a:endParaRPr>
                    </a:p>
                  </a:txBody>
                  <a:tcPr marL="8977" marR="8977" marT="8977" marB="0" anchor="ctr"/>
                </a:tc>
                <a:tc>
                  <a:txBody>
                    <a:bodyPr/>
                    <a:lstStyle/>
                    <a:p>
                      <a:pPr algn="ctr" fontAlgn="b"/>
                      <a:r>
                        <a:rPr lang="en-US" sz="900" u="none" strike="noStrike" dirty="0">
                          <a:solidFill>
                            <a:schemeClr val="tx1"/>
                          </a:solidFill>
                          <a:effectLst/>
                        </a:rPr>
                        <a:t>pkg.appresource.net</a:t>
                      </a:r>
                      <a:endParaRPr lang="en-US" sz="900" b="0" i="0" u="none" strike="noStrike" dirty="0">
                        <a:solidFill>
                          <a:schemeClr val="tx1"/>
                        </a:solidFill>
                        <a:effectLst/>
                        <a:latin typeface="Arial" panose="020B0604020202020204" pitchFamily="34" charset="0"/>
                      </a:endParaRPr>
                    </a:p>
                  </a:txBody>
                  <a:tcPr marL="8977" marR="8977" marT="8977" marB="0" anchor="ctr">
                    <a:solidFill>
                      <a:schemeClr val="bg1">
                        <a:lumMod val="65000"/>
                      </a:schemeClr>
                    </a:solidFill>
                  </a:tcPr>
                </a:tc>
                <a:tc>
                  <a:txBody>
                    <a:bodyPr/>
                    <a:lstStyle/>
                    <a:p>
                      <a:pPr algn="ctr" fontAlgn="b"/>
                      <a:r>
                        <a:rPr lang="en-US" sz="900" u="none" strike="noStrike" dirty="0">
                          <a:effectLst/>
                        </a:rPr>
                        <a:t>com.cutt.zhiyue.android.app720210</a:t>
                      </a:r>
                      <a:endParaRPr lang="en-US" sz="900" b="0" i="0" u="none" strike="noStrike" dirty="0">
                        <a:effectLst/>
                        <a:latin typeface="Arial" panose="020B0604020202020204" pitchFamily="34" charset="0"/>
                      </a:endParaRPr>
                    </a:p>
                  </a:txBody>
                  <a:tcPr marL="8977" marR="8977" marT="8977" marB="0" anchor="ctr"/>
                </a:tc>
                <a:extLst>
                  <a:ext uri="{0D108BD9-81ED-4DB2-BD59-A6C34878D82A}">
                    <a16:rowId xmlns:a16="http://schemas.microsoft.com/office/drawing/2014/main" val="10010"/>
                  </a:ext>
                </a:extLst>
              </a:tr>
              <a:tr h="161192">
                <a:tc>
                  <a:txBody>
                    <a:bodyPr/>
                    <a:lstStyle/>
                    <a:p>
                      <a:pPr algn="ctr" fontAlgn="b"/>
                      <a:r>
                        <a:rPr lang="zh-CN" altLang="en-US" sz="900" u="none" strike="noStrike" dirty="0">
                          <a:solidFill>
                            <a:schemeClr val="tx1"/>
                          </a:solidFill>
                          <a:effectLst/>
                        </a:rPr>
                        <a:t>准格尔旅游</a:t>
                      </a:r>
                      <a:endParaRPr lang="zh-CN" altLang="en-US" sz="900" b="0" i="0" u="none" strike="noStrike" dirty="0">
                        <a:solidFill>
                          <a:schemeClr val="tx1"/>
                        </a:solidFill>
                        <a:effectLst/>
                        <a:latin typeface="Arial" panose="020B0604020202020204" pitchFamily="34" charset="0"/>
                      </a:endParaRPr>
                    </a:p>
                  </a:txBody>
                  <a:tcPr marL="8977" marR="8977" marT="8977" marB="0" anchor="ctr">
                    <a:solidFill>
                      <a:schemeClr val="accent1">
                        <a:lumMod val="60000"/>
                        <a:lumOff val="40000"/>
                      </a:schemeClr>
                    </a:solidFill>
                  </a:tcPr>
                </a:tc>
                <a:tc>
                  <a:txBody>
                    <a:bodyPr/>
                    <a:lstStyle/>
                    <a:p>
                      <a:pPr algn="ctr" fontAlgn="b"/>
                      <a:r>
                        <a:rPr lang="en-US" altLang="zh-CN" sz="900" u="none" strike="noStrike">
                          <a:effectLst/>
                        </a:rPr>
                        <a:t>1.02</a:t>
                      </a:r>
                      <a:endParaRPr lang="en-US" altLang="zh-CN" sz="900" b="0" i="0" u="none" strike="noStrike">
                        <a:effectLst/>
                        <a:latin typeface="Arial" panose="020B0604020202020204" pitchFamily="34" charset="0"/>
                      </a:endParaRPr>
                    </a:p>
                  </a:txBody>
                  <a:tcPr marL="8977" marR="8977" marT="8977" marB="0" anchor="ctr"/>
                </a:tc>
                <a:tc>
                  <a:txBody>
                    <a:bodyPr/>
                    <a:lstStyle/>
                    <a:p>
                      <a:pPr algn="ctr" fontAlgn="b"/>
                      <a:r>
                        <a:rPr lang="en-US" sz="900" u="none" strike="noStrike" dirty="0">
                          <a:solidFill>
                            <a:schemeClr val="tx1"/>
                          </a:solidFill>
                          <a:effectLst/>
                        </a:rPr>
                        <a:t>dypack.sinotl.com</a:t>
                      </a:r>
                      <a:endParaRPr lang="en-US" sz="900" b="0" i="0" u="none" strike="noStrike" dirty="0">
                        <a:solidFill>
                          <a:schemeClr val="tx1"/>
                        </a:solidFill>
                        <a:effectLst/>
                        <a:latin typeface="Arial" panose="020B0604020202020204" pitchFamily="34" charset="0"/>
                      </a:endParaRPr>
                    </a:p>
                  </a:txBody>
                  <a:tcPr marL="8977" marR="8977" marT="8977" marB="0" anchor="ctr">
                    <a:solidFill>
                      <a:srgbClr val="00B050"/>
                    </a:solidFill>
                  </a:tcPr>
                </a:tc>
                <a:tc>
                  <a:txBody>
                    <a:bodyPr/>
                    <a:lstStyle/>
                    <a:p>
                      <a:pPr algn="ctr" fontAlgn="b"/>
                      <a:r>
                        <a:rPr lang="en-US" sz="900" u="none" strike="noStrike" dirty="0">
                          <a:effectLst/>
                        </a:rPr>
                        <a:t>com.sino.app.advancedA57254</a:t>
                      </a:r>
                      <a:endParaRPr lang="en-US" sz="900" b="0" i="0" u="none" strike="noStrike" dirty="0">
                        <a:effectLst/>
                        <a:latin typeface="Arial" panose="020B0604020202020204" pitchFamily="34" charset="0"/>
                      </a:endParaRPr>
                    </a:p>
                  </a:txBody>
                  <a:tcPr marL="8977" marR="8977" marT="8977" marB="0" anchor="ctr"/>
                </a:tc>
                <a:extLst>
                  <a:ext uri="{0D108BD9-81ED-4DB2-BD59-A6C34878D82A}">
                    <a16:rowId xmlns:a16="http://schemas.microsoft.com/office/drawing/2014/main" val="10011"/>
                  </a:ext>
                </a:extLst>
              </a:tr>
              <a:tr h="161192">
                <a:tc>
                  <a:txBody>
                    <a:bodyPr/>
                    <a:lstStyle/>
                    <a:p>
                      <a:pPr algn="ctr" fontAlgn="b"/>
                      <a:r>
                        <a:rPr lang="zh-CN" altLang="en-US" sz="900" u="none" strike="noStrike" dirty="0">
                          <a:solidFill>
                            <a:schemeClr val="tx1"/>
                          </a:solidFill>
                          <a:effectLst/>
                        </a:rPr>
                        <a:t>准格尔旅游</a:t>
                      </a:r>
                      <a:endParaRPr lang="zh-CN" altLang="en-US" sz="900" b="0" i="0" u="none" strike="noStrike" dirty="0">
                        <a:solidFill>
                          <a:schemeClr val="tx1"/>
                        </a:solidFill>
                        <a:effectLst/>
                        <a:latin typeface="Arial" panose="020B0604020202020204" pitchFamily="34" charset="0"/>
                      </a:endParaRPr>
                    </a:p>
                  </a:txBody>
                  <a:tcPr marL="8977" marR="8977" marT="8977" marB="0" anchor="ctr">
                    <a:solidFill>
                      <a:schemeClr val="accent1">
                        <a:lumMod val="60000"/>
                        <a:lumOff val="40000"/>
                      </a:schemeClr>
                    </a:solidFill>
                  </a:tcPr>
                </a:tc>
                <a:tc>
                  <a:txBody>
                    <a:bodyPr/>
                    <a:lstStyle/>
                    <a:p>
                      <a:pPr algn="ctr" fontAlgn="b"/>
                      <a:r>
                        <a:rPr lang="en-US" altLang="zh-CN" sz="900" u="none" strike="noStrike">
                          <a:effectLst/>
                        </a:rPr>
                        <a:t>1.02</a:t>
                      </a:r>
                      <a:endParaRPr lang="en-US" altLang="zh-CN" sz="900" b="0" i="0" u="none" strike="noStrike">
                        <a:effectLst/>
                        <a:latin typeface="Arial" panose="020B0604020202020204" pitchFamily="34" charset="0"/>
                      </a:endParaRPr>
                    </a:p>
                  </a:txBody>
                  <a:tcPr marL="8977" marR="8977" marT="8977" marB="0" anchor="ctr"/>
                </a:tc>
                <a:tc>
                  <a:txBody>
                    <a:bodyPr/>
                    <a:lstStyle/>
                    <a:p>
                      <a:pPr algn="ctr" fontAlgn="b"/>
                      <a:r>
                        <a:rPr lang="en-US" sz="900" u="none" strike="noStrike" dirty="0">
                          <a:solidFill>
                            <a:schemeClr val="tx1"/>
                          </a:solidFill>
                          <a:effectLst/>
                        </a:rPr>
                        <a:t>mh.sinotl.com</a:t>
                      </a:r>
                      <a:endParaRPr lang="en-US" sz="900" b="0" i="0" u="none" strike="noStrike" dirty="0">
                        <a:solidFill>
                          <a:schemeClr val="tx1"/>
                        </a:solidFill>
                        <a:effectLst/>
                        <a:latin typeface="Arial" panose="020B0604020202020204" pitchFamily="34" charset="0"/>
                      </a:endParaRPr>
                    </a:p>
                  </a:txBody>
                  <a:tcPr marL="8977" marR="8977" marT="8977" marB="0" anchor="ctr">
                    <a:solidFill>
                      <a:srgbClr val="00B050"/>
                    </a:solidFill>
                  </a:tcPr>
                </a:tc>
                <a:tc>
                  <a:txBody>
                    <a:bodyPr/>
                    <a:lstStyle/>
                    <a:p>
                      <a:pPr algn="ctr" fontAlgn="b"/>
                      <a:r>
                        <a:rPr lang="en-US" sz="900" u="none" strike="noStrike" dirty="0">
                          <a:effectLst/>
                        </a:rPr>
                        <a:t>com.sino.app.advancedA57254</a:t>
                      </a:r>
                      <a:endParaRPr lang="en-US" sz="900" b="0" i="0" u="none" strike="noStrike" dirty="0">
                        <a:effectLst/>
                        <a:latin typeface="Arial" panose="020B0604020202020204" pitchFamily="34" charset="0"/>
                      </a:endParaRPr>
                    </a:p>
                  </a:txBody>
                  <a:tcPr marL="8977" marR="8977" marT="8977" marB="0" anchor="ctr"/>
                </a:tc>
                <a:extLst>
                  <a:ext uri="{0D108BD9-81ED-4DB2-BD59-A6C34878D82A}">
                    <a16:rowId xmlns:a16="http://schemas.microsoft.com/office/drawing/2014/main" val="10012"/>
                  </a:ext>
                </a:extLst>
              </a:tr>
              <a:tr h="161192">
                <a:tc>
                  <a:txBody>
                    <a:bodyPr/>
                    <a:lstStyle/>
                    <a:p>
                      <a:pPr algn="ctr" fontAlgn="b"/>
                      <a:r>
                        <a:rPr lang="zh-CN" altLang="en-US" sz="900" u="none" strike="noStrike" dirty="0">
                          <a:solidFill>
                            <a:schemeClr val="tx1"/>
                          </a:solidFill>
                          <a:effectLst/>
                        </a:rPr>
                        <a:t>准格尔旅游</a:t>
                      </a:r>
                      <a:endParaRPr lang="zh-CN" altLang="en-US" sz="900" b="0" i="0" u="none" strike="noStrike" dirty="0">
                        <a:solidFill>
                          <a:schemeClr val="tx1"/>
                        </a:solidFill>
                        <a:effectLst/>
                        <a:latin typeface="Arial" panose="020B0604020202020204" pitchFamily="34" charset="0"/>
                      </a:endParaRPr>
                    </a:p>
                  </a:txBody>
                  <a:tcPr marL="8977" marR="8977" marT="8977" marB="0" anchor="ctr">
                    <a:solidFill>
                      <a:schemeClr val="accent1">
                        <a:lumMod val="60000"/>
                        <a:lumOff val="40000"/>
                      </a:schemeClr>
                    </a:solidFill>
                  </a:tcPr>
                </a:tc>
                <a:tc>
                  <a:txBody>
                    <a:bodyPr/>
                    <a:lstStyle/>
                    <a:p>
                      <a:pPr algn="ctr" fontAlgn="b"/>
                      <a:r>
                        <a:rPr lang="en-US" altLang="zh-CN" sz="900" u="none" strike="noStrike">
                          <a:effectLst/>
                        </a:rPr>
                        <a:t>1.02</a:t>
                      </a:r>
                      <a:endParaRPr lang="en-US" altLang="zh-CN" sz="900" b="0" i="0" u="none" strike="noStrike">
                        <a:effectLst/>
                        <a:latin typeface="Arial" panose="020B0604020202020204" pitchFamily="34" charset="0"/>
                      </a:endParaRPr>
                    </a:p>
                  </a:txBody>
                  <a:tcPr marL="8977" marR="8977" marT="8977" marB="0" anchor="ctr"/>
                </a:tc>
                <a:tc>
                  <a:txBody>
                    <a:bodyPr/>
                    <a:lstStyle/>
                    <a:p>
                      <a:pPr algn="ctr" fontAlgn="b"/>
                      <a:r>
                        <a:rPr lang="en-US" sz="900" u="none" strike="noStrike" dirty="0">
                          <a:solidFill>
                            <a:schemeClr val="tx1"/>
                          </a:solidFill>
                          <a:effectLst/>
                        </a:rPr>
                        <a:t>app.sinotl.com</a:t>
                      </a:r>
                      <a:endParaRPr lang="en-US" sz="900" b="0" i="0" u="none" strike="noStrike" dirty="0">
                        <a:solidFill>
                          <a:schemeClr val="tx1"/>
                        </a:solidFill>
                        <a:effectLst/>
                        <a:latin typeface="Arial" panose="020B0604020202020204" pitchFamily="34" charset="0"/>
                      </a:endParaRPr>
                    </a:p>
                  </a:txBody>
                  <a:tcPr marL="8977" marR="8977" marT="8977" marB="0" anchor="ctr">
                    <a:solidFill>
                      <a:srgbClr val="00B050"/>
                    </a:solidFill>
                  </a:tcPr>
                </a:tc>
                <a:tc>
                  <a:txBody>
                    <a:bodyPr/>
                    <a:lstStyle/>
                    <a:p>
                      <a:pPr algn="ctr" fontAlgn="b"/>
                      <a:r>
                        <a:rPr lang="en-US" sz="900" u="none" strike="noStrike" dirty="0">
                          <a:effectLst/>
                        </a:rPr>
                        <a:t>com.sino.app.advancedA57254</a:t>
                      </a:r>
                      <a:endParaRPr lang="en-US" sz="900" b="0" i="0" u="none" strike="noStrike" dirty="0">
                        <a:effectLst/>
                        <a:latin typeface="Arial" panose="020B0604020202020204" pitchFamily="34" charset="0"/>
                      </a:endParaRPr>
                    </a:p>
                  </a:txBody>
                  <a:tcPr marL="8977" marR="8977" marT="8977" marB="0" anchor="ctr"/>
                </a:tc>
                <a:extLst>
                  <a:ext uri="{0D108BD9-81ED-4DB2-BD59-A6C34878D82A}">
                    <a16:rowId xmlns:a16="http://schemas.microsoft.com/office/drawing/2014/main" val="10013"/>
                  </a:ext>
                </a:extLst>
              </a:tr>
              <a:tr h="161192">
                <a:tc>
                  <a:txBody>
                    <a:bodyPr/>
                    <a:lstStyle/>
                    <a:p>
                      <a:pPr algn="ctr" fontAlgn="b"/>
                      <a:r>
                        <a:rPr lang="zh-CN" altLang="en-US" sz="900" u="none" strike="noStrike" dirty="0">
                          <a:solidFill>
                            <a:schemeClr val="tx1"/>
                          </a:solidFill>
                          <a:effectLst/>
                        </a:rPr>
                        <a:t>龙岩畅想社区</a:t>
                      </a:r>
                      <a:endParaRPr lang="zh-CN" altLang="en-US" sz="900" b="0" i="0" u="none" strike="noStrike" dirty="0">
                        <a:solidFill>
                          <a:schemeClr val="tx1"/>
                        </a:solidFill>
                        <a:effectLst/>
                        <a:latin typeface="Arial" panose="020B0604020202020204" pitchFamily="34" charset="0"/>
                      </a:endParaRPr>
                    </a:p>
                  </a:txBody>
                  <a:tcPr marL="8977" marR="8977" marT="8977" marB="0" anchor="ctr">
                    <a:solidFill>
                      <a:schemeClr val="accent1">
                        <a:lumMod val="60000"/>
                        <a:lumOff val="40000"/>
                      </a:schemeClr>
                    </a:solidFill>
                  </a:tcPr>
                </a:tc>
                <a:tc>
                  <a:txBody>
                    <a:bodyPr/>
                    <a:lstStyle/>
                    <a:p>
                      <a:pPr algn="ctr" fontAlgn="b"/>
                      <a:r>
                        <a:rPr lang="en-US" altLang="zh-CN" sz="900" u="none" strike="noStrike">
                          <a:effectLst/>
                        </a:rPr>
                        <a:t>1.01.01</a:t>
                      </a:r>
                      <a:endParaRPr lang="en-US" altLang="zh-CN" sz="900" b="0" i="0" u="none" strike="noStrike">
                        <a:effectLst/>
                        <a:latin typeface="Arial" panose="020B0604020202020204" pitchFamily="34" charset="0"/>
                      </a:endParaRPr>
                    </a:p>
                  </a:txBody>
                  <a:tcPr marL="8977" marR="8977" marT="8977" marB="0" anchor="ctr"/>
                </a:tc>
                <a:tc>
                  <a:txBody>
                    <a:bodyPr/>
                    <a:lstStyle/>
                    <a:p>
                      <a:pPr algn="ctr" fontAlgn="b"/>
                      <a:r>
                        <a:rPr lang="en-US" sz="900" u="none" strike="noStrike" dirty="0">
                          <a:solidFill>
                            <a:schemeClr val="tx1"/>
                          </a:solidFill>
                          <a:effectLst/>
                        </a:rPr>
                        <a:t>app.kuaizhan.com</a:t>
                      </a:r>
                      <a:endParaRPr lang="en-US" sz="900" b="0" i="0" u="none" strike="noStrike" dirty="0">
                        <a:solidFill>
                          <a:schemeClr val="tx1"/>
                        </a:solidFill>
                        <a:effectLst/>
                        <a:latin typeface="Arial" panose="020B0604020202020204" pitchFamily="34" charset="0"/>
                      </a:endParaRPr>
                    </a:p>
                  </a:txBody>
                  <a:tcPr marL="8977" marR="8977" marT="8977" marB="0" anchor="ctr">
                    <a:solidFill>
                      <a:srgbClr val="00B050"/>
                    </a:solidFill>
                  </a:tcPr>
                </a:tc>
                <a:tc>
                  <a:txBody>
                    <a:bodyPr/>
                    <a:lstStyle/>
                    <a:p>
                      <a:pPr algn="ctr" fontAlgn="b"/>
                      <a:r>
                        <a:rPr lang="en-US" sz="900" u="none" strike="noStrike" dirty="0">
                          <a:effectLst/>
                        </a:rPr>
                        <a:t>com.sohu.kuaizhan.z8825851730</a:t>
                      </a:r>
                      <a:endParaRPr lang="en-US" sz="900" b="0" i="0" u="none" strike="noStrike" dirty="0">
                        <a:effectLst/>
                        <a:latin typeface="Arial" panose="020B0604020202020204" pitchFamily="34" charset="0"/>
                      </a:endParaRPr>
                    </a:p>
                  </a:txBody>
                  <a:tcPr marL="8977" marR="8977" marT="8977" marB="0" anchor="ctr"/>
                </a:tc>
                <a:extLst>
                  <a:ext uri="{0D108BD9-81ED-4DB2-BD59-A6C34878D82A}">
                    <a16:rowId xmlns:a16="http://schemas.microsoft.com/office/drawing/2014/main" val="10014"/>
                  </a:ext>
                </a:extLst>
              </a:tr>
              <a:tr h="161192">
                <a:tc>
                  <a:txBody>
                    <a:bodyPr/>
                    <a:lstStyle/>
                    <a:p>
                      <a:pPr algn="ctr" fontAlgn="b"/>
                      <a:r>
                        <a:rPr lang="zh-CN" altLang="en-US" sz="900" u="none" strike="noStrike" dirty="0">
                          <a:solidFill>
                            <a:schemeClr val="tx1"/>
                          </a:solidFill>
                          <a:effectLst/>
                        </a:rPr>
                        <a:t>龙岩畅想社区</a:t>
                      </a:r>
                      <a:endParaRPr lang="zh-CN" altLang="en-US" sz="900" b="0" i="0" u="none" strike="noStrike" dirty="0">
                        <a:solidFill>
                          <a:schemeClr val="tx1"/>
                        </a:solidFill>
                        <a:effectLst/>
                        <a:latin typeface="Arial" panose="020B0604020202020204" pitchFamily="34" charset="0"/>
                      </a:endParaRPr>
                    </a:p>
                  </a:txBody>
                  <a:tcPr marL="8977" marR="8977" marT="8977" marB="0" anchor="ctr">
                    <a:solidFill>
                      <a:schemeClr val="accent1">
                        <a:lumMod val="60000"/>
                        <a:lumOff val="40000"/>
                      </a:schemeClr>
                    </a:solidFill>
                  </a:tcPr>
                </a:tc>
                <a:tc>
                  <a:txBody>
                    <a:bodyPr/>
                    <a:lstStyle/>
                    <a:p>
                      <a:pPr algn="ctr" fontAlgn="b"/>
                      <a:r>
                        <a:rPr lang="en-US" altLang="zh-CN" sz="900" u="none" strike="noStrike">
                          <a:effectLst/>
                        </a:rPr>
                        <a:t>1.01.01</a:t>
                      </a:r>
                      <a:endParaRPr lang="en-US" altLang="zh-CN" sz="900" b="0" i="0" u="none" strike="noStrike">
                        <a:effectLst/>
                        <a:latin typeface="Arial" panose="020B0604020202020204" pitchFamily="34" charset="0"/>
                      </a:endParaRPr>
                    </a:p>
                  </a:txBody>
                  <a:tcPr marL="8977" marR="8977" marT="8977" marB="0" anchor="ctr"/>
                </a:tc>
                <a:tc>
                  <a:txBody>
                    <a:bodyPr/>
                    <a:lstStyle/>
                    <a:p>
                      <a:pPr algn="ctr" fontAlgn="b"/>
                      <a:r>
                        <a:rPr lang="en-US" sz="900" u="none" strike="noStrike" dirty="0">
                          <a:solidFill>
                            <a:schemeClr val="tx1"/>
                          </a:solidFill>
                          <a:effectLst/>
                        </a:rPr>
                        <a:t>pic.kuaizhan.com</a:t>
                      </a:r>
                      <a:endParaRPr lang="en-US" sz="900" b="0" i="0" u="none" strike="noStrike" dirty="0">
                        <a:solidFill>
                          <a:schemeClr val="tx1"/>
                        </a:solidFill>
                        <a:effectLst/>
                        <a:latin typeface="Arial" panose="020B0604020202020204" pitchFamily="34" charset="0"/>
                      </a:endParaRPr>
                    </a:p>
                  </a:txBody>
                  <a:tcPr marL="8977" marR="8977" marT="8977" marB="0" anchor="ctr">
                    <a:solidFill>
                      <a:srgbClr val="00B050"/>
                    </a:solidFill>
                  </a:tcPr>
                </a:tc>
                <a:tc>
                  <a:txBody>
                    <a:bodyPr/>
                    <a:lstStyle/>
                    <a:p>
                      <a:pPr algn="ctr" fontAlgn="b"/>
                      <a:r>
                        <a:rPr lang="en-US" sz="900" u="none" strike="noStrike" dirty="0">
                          <a:effectLst/>
                        </a:rPr>
                        <a:t>com.sohu.kuaizhan.z8825851730</a:t>
                      </a:r>
                      <a:endParaRPr lang="en-US" sz="900" b="0" i="0" u="none" strike="noStrike" dirty="0">
                        <a:effectLst/>
                        <a:latin typeface="Arial" panose="020B0604020202020204" pitchFamily="34" charset="0"/>
                      </a:endParaRPr>
                    </a:p>
                  </a:txBody>
                  <a:tcPr marL="8977" marR="8977" marT="8977" marB="0" anchor="ctr"/>
                </a:tc>
                <a:extLst>
                  <a:ext uri="{0D108BD9-81ED-4DB2-BD59-A6C34878D82A}">
                    <a16:rowId xmlns:a16="http://schemas.microsoft.com/office/drawing/2014/main" val="10015"/>
                  </a:ext>
                </a:extLst>
              </a:tr>
              <a:tr h="161192">
                <a:tc>
                  <a:txBody>
                    <a:bodyPr/>
                    <a:lstStyle/>
                    <a:p>
                      <a:pPr algn="ctr" fontAlgn="b"/>
                      <a:r>
                        <a:rPr lang="zh-CN" altLang="en-US" sz="900" u="none" strike="noStrike" dirty="0">
                          <a:solidFill>
                            <a:schemeClr val="tx1"/>
                          </a:solidFill>
                          <a:effectLst/>
                        </a:rPr>
                        <a:t>龙岩畅想社区</a:t>
                      </a:r>
                      <a:endParaRPr lang="zh-CN" altLang="en-US" sz="900" b="0" i="0" u="none" strike="noStrike" dirty="0">
                        <a:solidFill>
                          <a:schemeClr val="tx1"/>
                        </a:solidFill>
                        <a:effectLst/>
                        <a:latin typeface="Arial" panose="020B0604020202020204" pitchFamily="34" charset="0"/>
                      </a:endParaRPr>
                    </a:p>
                  </a:txBody>
                  <a:tcPr marL="8977" marR="8977" marT="8977" marB="0" anchor="ctr">
                    <a:solidFill>
                      <a:schemeClr val="accent1">
                        <a:lumMod val="60000"/>
                        <a:lumOff val="40000"/>
                      </a:schemeClr>
                    </a:solidFill>
                  </a:tcPr>
                </a:tc>
                <a:tc>
                  <a:txBody>
                    <a:bodyPr/>
                    <a:lstStyle/>
                    <a:p>
                      <a:pPr algn="ctr" fontAlgn="b"/>
                      <a:r>
                        <a:rPr lang="en-US" altLang="zh-CN" sz="900" u="none" strike="noStrike">
                          <a:effectLst/>
                        </a:rPr>
                        <a:t>1.01.01</a:t>
                      </a:r>
                      <a:endParaRPr lang="en-US" altLang="zh-CN" sz="900" b="0" i="0" u="none" strike="noStrike">
                        <a:effectLst/>
                        <a:latin typeface="Arial" panose="020B0604020202020204" pitchFamily="34" charset="0"/>
                      </a:endParaRPr>
                    </a:p>
                  </a:txBody>
                  <a:tcPr marL="8977" marR="8977" marT="8977" marB="0" anchor="ctr"/>
                </a:tc>
                <a:tc>
                  <a:txBody>
                    <a:bodyPr/>
                    <a:lstStyle/>
                    <a:p>
                      <a:pPr algn="ctr" fontAlgn="b"/>
                      <a:r>
                        <a:rPr lang="en-US" sz="900" u="none" strike="noStrike" dirty="0">
                          <a:solidFill>
                            <a:schemeClr val="tx1"/>
                          </a:solidFill>
                          <a:effectLst/>
                        </a:rPr>
                        <a:t>www.kuaizhan.com</a:t>
                      </a:r>
                      <a:endParaRPr lang="en-US" sz="900" b="0" i="0" u="none" strike="noStrike" dirty="0">
                        <a:solidFill>
                          <a:schemeClr val="tx1"/>
                        </a:solidFill>
                        <a:effectLst/>
                        <a:latin typeface="Arial" panose="020B0604020202020204" pitchFamily="34" charset="0"/>
                      </a:endParaRPr>
                    </a:p>
                  </a:txBody>
                  <a:tcPr marL="8977" marR="8977" marT="8977" marB="0" anchor="ctr">
                    <a:solidFill>
                      <a:srgbClr val="00B050"/>
                    </a:solidFill>
                  </a:tcPr>
                </a:tc>
                <a:tc>
                  <a:txBody>
                    <a:bodyPr/>
                    <a:lstStyle/>
                    <a:p>
                      <a:pPr algn="ctr" fontAlgn="b"/>
                      <a:r>
                        <a:rPr lang="en-US" sz="900" u="none" strike="noStrike" dirty="0">
                          <a:effectLst/>
                        </a:rPr>
                        <a:t>com.sohu.kuaizhan.z8825851730</a:t>
                      </a:r>
                      <a:endParaRPr lang="en-US" sz="900" b="0" i="0" u="none" strike="noStrike" dirty="0">
                        <a:effectLst/>
                        <a:latin typeface="Arial" panose="020B0604020202020204" pitchFamily="34" charset="0"/>
                      </a:endParaRPr>
                    </a:p>
                  </a:txBody>
                  <a:tcPr marL="8977" marR="8977" marT="8977" marB="0" anchor="ctr"/>
                </a:tc>
                <a:extLst>
                  <a:ext uri="{0D108BD9-81ED-4DB2-BD59-A6C34878D82A}">
                    <a16:rowId xmlns:a16="http://schemas.microsoft.com/office/drawing/2014/main" val="10016"/>
                  </a:ext>
                </a:extLst>
              </a:tr>
              <a:tr h="161192">
                <a:tc>
                  <a:txBody>
                    <a:bodyPr/>
                    <a:lstStyle/>
                    <a:p>
                      <a:pPr algn="ctr" fontAlgn="b"/>
                      <a:r>
                        <a:rPr lang="zh-CN" altLang="en-US" sz="900" u="none" strike="noStrike" dirty="0">
                          <a:solidFill>
                            <a:schemeClr val="tx1"/>
                          </a:solidFill>
                          <a:effectLst/>
                        </a:rPr>
                        <a:t>龙岩畅想社区</a:t>
                      </a:r>
                      <a:endParaRPr lang="zh-CN" altLang="en-US" sz="900" b="0" i="0" u="none" strike="noStrike" dirty="0">
                        <a:solidFill>
                          <a:schemeClr val="tx1"/>
                        </a:solidFill>
                        <a:effectLst/>
                        <a:latin typeface="Arial" panose="020B0604020202020204" pitchFamily="34" charset="0"/>
                      </a:endParaRPr>
                    </a:p>
                  </a:txBody>
                  <a:tcPr marL="8977" marR="8977" marT="8977" marB="0" anchor="ctr">
                    <a:solidFill>
                      <a:schemeClr val="accent1">
                        <a:lumMod val="60000"/>
                        <a:lumOff val="40000"/>
                      </a:schemeClr>
                    </a:solidFill>
                  </a:tcPr>
                </a:tc>
                <a:tc>
                  <a:txBody>
                    <a:bodyPr/>
                    <a:lstStyle/>
                    <a:p>
                      <a:pPr algn="ctr" fontAlgn="b"/>
                      <a:r>
                        <a:rPr lang="en-US" altLang="zh-CN" sz="900" u="none" strike="noStrike">
                          <a:effectLst/>
                        </a:rPr>
                        <a:t>1.01.01</a:t>
                      </a:r>
                      <a:endParaRPr lang="en-US" altLang="zh-CN" sz="900" b="0" i="0" u="none" strike="noStrike">
                        <a:effectLst/>
                        <a:latin typeface="Arial" panose="020B0604020202020204" pitchFamily="34" charset="0"/>
                      </a:endParaRPr>
                    </a:p>
                  </a:txBody>
                  <a:tcPr marL="8977" marR="8977" marT="8977" marB="0" anchor="ctr"/>
                </a:tc>
                <a:tc>
                  <a:txBody>
                    <a:bodyPr/>
                    <a:lstStyle/>
                    <a:p>
                      <a:pPr algn="ctr" fontAlgn="b"/>
                      <a:r>
                        <a:rPr lang="en-US" sz="900" u="none" strike="noStrike" dirty="0">
                          <a:solidFill>
                            <a:schemeClr val="tx1"/>
                          </a:solidFill>
                          <a:effectLst/>
                        </a:rPr>
                        <a:t>s8825851730.kuaizhan.com</a:t>
                      </a:r>
                      <a:endParaRPr lang="en-US" sz="900" b="0" i="0" u="none" strike="noStrike" dirty="0">
                        <a:solidFill>
                          <a:schemeClr val="tx1"/>
                        </a:solidFill>
                        <a:effectLst/>
                        <a:latin typeface="Arial" panose="020B0604020202020204" pitchFamily="34" charset="0"/>
                      </a:endParaRPr>
                    </a:p>
                  </a:txBody>
                  <a:tcPr marL="8977" marR="8977" marT="8977" marB="0" anchor="ctr">
                    <a:solidFill>
                      <a:srgbClr val="00B050"/>
                    </a:solidFill>
                  </a:tcPr>
                </a:tc>
                <a:tc>
                  <a:txBody>
                    <a:bodyPr/>
                    <a:lstStyle/>
                    <a:p>
                      <a:pPr algn="ctr" fontAlgn="b"/>
                      <a:r>
                        <a:rPr lang="en-US" sz="900" u="none" strike="noStrike" dirty="0">
                          <a:effectLst/>
                        </a:rPr>
                        <a:t>com.sohu.kuaizhan.z8825851730</a:t>
                      </a:r>
                      <a:endParaRPr lang="en-US" sz="900" b="0" i="0" u="none" strike="noStrike" dirty="0">
                        <a:effectLst/>
                        <a:latin typeface="Arial" panose="020B0604020202020204" pitchFamily="34" charset="0"/>
                      </a:endParaRPr>
                    </a:p>
                  </a:txBody>
                  <a:tcPr marL="8977" marR="8977" marT="8977" marB="0" anchor="ctr"/>
                </a:tc>
                <a:extLst>
                  <a:ext uri="{0D108BD9-81ED-4DB2-BD59-A6C34878D82A}">
                    <a16:rowId xmlns:a16="http://schemas.microsoft.com/office/drawing/2014/main" val="10017"/>
                  </a:ext>
                </a:extLst>
              </a:tr>
              <a:tr h="161192">
                <a:tc>
                  <a:txBody>
                    <a:bodyPr/>
                    <a:lstStyle/>
                    <a:p>
                      <a:pPr algn="ctr" fontAlgn="b"/>
                      <a:r>
                        <a:rPr lang="zh-CN" altLang="en-US" sz="900" u="none" strike="noStrike" dirty="0">
                          <a:solidFill>
                            <a:schemeClr val="tx1"/>
                          </a:solidFill>
                          <a:effectLst/>
                        </a:rPr>
                        <a:t>龙岩畅想社区</a:t>
                      </a:r>
                      <a:endParaRPr lang="zh-CN" altLang="en-US" sz="900" b="0" i="0" u="none" strike="noStrike" dirty="0">
                        <a:solidFill>
                          <a:schemeClr val="tx1"/>
                        </a:solidFill>
                        <a:effectLst/>
                        <a:latin typeface="Arial" panose="020B0604020202020204" pitchFamily="34" charset="0"/>
                      </a:endParaRPr>
                    </a:p>
                  </a:txBody>
                  <a:tcPr marL="8977" marR="8977" marT="8977" marB="0" anchor="ctr">
                    <a:solidFill>
                      <a:schemeClr val="accent1">
                        <a:lumMod val="60000"/>
                        <a:lumOff val="40000"/>
                      </a:schemeClr>
                    </a:solidFill>
                  </a:tcPr>
                </a:tc>
                <a:tc>
                  <a:txBody>
                    <a:bodyPr/>
                    <a:lstStyle/>
                    <a:p>
                      <a:pPr algn="ctr" fontAlgn="b"/>
                      <a:r>
                        <a:rPr lang="en-US" altLang="zh-CN" sz="900" u="none" strike="noStrike">
                          <a:effectLst/>
                        </a:rPr>
                        <a:t>1.01.01</a:t>
                      </a:r>
                      <a:endParaRPr lang="en-US" altLang="zh-CN" sz="900" b="0" i="0" u="none" strike="noStrike">
                        <a:effectLst/>
                        <a:latin typeface="Arial" panose="020B0604020202020204" pitchFamily="34" charset="0"/>
                      </a:endParaRPr>
                    </a:p>
                  </a:txBody>
                  <a:tcPr marL="8977" marR="8977" marT="8977" marB="0" anchor="ctr"/>
                </a:tc>
                <a:tc>
                  <a:txBody>
                    <a:bodyPr/>
                    <a:lstStyle/>
                    <a:p>
                      <a:pPr algn="ctr" fontAlgn="b"/>
                      <a:r>
                        <a:rPr lang="en-US" sz="900" u="none" strike="noStrike" dirty="0">
                          <a:solidFill>
                            <a:schemeClr val="tx1"/>
                          </a:solidFill>
                          <a:effectLst/>
                        </a:rPr>
                        <a:t>pfile.kuaizhan.com</a:t>
                      </a:r>
                      <a:endParaRPr lang="en-US" sz="900" b="0" i="0" u="none" strike="noStrike" dirty="0">
                        <a:solidFill>
                          <a:schemeClr val="tx1"/>
                        </a:solidFill>
                        <a:effectLst/>
                        <a:latin typeface="Arial" panose="020B0604020202020204" pitchFamily="34" charset="0"/>
                      </a:endParaRPr>
                    </a:p>
                  </a:txBody>
                  <a:tcPr marL="8977" marR="8977" marT="8977" marB="0" anchor="ctr">
                    <a:solidFill>
                      <a:srgbClr val="00B050"/>
                    </a:solidFill>
                  </a:tcPr>
                </a:tc>
                <a:tc>
                  <a:txBody>
                    <a:bodyPr/>
                    <a:lstStyle/>
                    <a:p>
                      <a:pPr algn="ctr" fontAlgn="b"/>
                      <a:r>
                        <a:rPr lang="en-US" sz="900" u="none" strike="noStrike" dirty="0">
                          <a:effectLst/>
                        </a:rPr>
                        <a:t>com.sohu.kuaizhan.z8825851730</a:t>
                      </a:r>
                      <a:endParaRPr lang="en-US" sz="900" b="0" i="0" u="none" strike="noStrike" dirty="0">
                        <a:effectLst/>
                        <a:latin typeface="Arial" panose="020B0604020202020204" pitchFamily="34" charset="0"/>
                      </a:endParaRPr>
                    </a:p>
                  </a:txBody>
                  <a:tcPr marL="8977" marR="8977" marT="8977" marB="0" anchor="ctr"/>
                </a:tc>
                <a:extLst>
                  <a:ext uri="{0D108BD9-81ED-4DB2-BD59-A6C34878D82A}">
                    <a16:rowId xmlns:a16="http://schemas.microsoft.com/office/drawing/2014/main" val="10018"/>
                  </a:ext>
                </a:extLst>
              </a:tr>
              <a:tr h="161192">
                <a:tc>
                  <a:txBody>
                    <a:bodyPr/>
                    <a:lstStyle/>
                    <a:p>
                      <a:pPr algn="ctr" fontAlgn="b"/>
                      <a:r>
                        <a:rPr lang="zh-CN" altLang="en-US" sz="900" u="none" strike="noStrike" dirty="0">
                          <a:solidFill>
                            <a:schemeClr val="tx1"/>
                          </a:solidFill>
                          <a:effectLst/>
                        </a:rPr>
                        <a:t>龙岩畅想社区</a:t>
                      </a:r>
                      <a:endParaRPr lang="zh-CN" altLang="en-US" sz="900" b="0" i="0" u="none" strike="noStrike" dirty="0">
                        <a:solidFill>
                          <a:schemeClr val="tx1"/>
                        </a:solidFill>
                        <a:effectLst/>
                        <a:latin typeface="Arial" panose="020B0604020202020204" pitchFamily="34" charset="0"/>
                      </a:endParaRPr>
                    </a:p>
                  </a:txBody>
                  <a:tcPr marL="8977" marR="8977" marT="8977" marB="0" anchor="ctr">
                    <a:solidFill>
                      <a:schemeClr val="accent1">
                        <a:lumMod val="60000"/>
                        <a:lumOff val="40000"/>
                      </a:schemeClr>
                    </a:solidFill>
                  </a:tcPr>
                </a:tc>
                <a:tc>
                  <a:txBody>
                    <a:bodyPr/>
                    <a:lstStyle/>
                    <a:p>
                      <a:pPr algn="ctr" fontAlgn="b"/>
                      <a:r>
                        <a:rPr lang="en-US" altLang="zh-CN" sz="900" u="none" strike="noStrike">
                          <a:effectLst/>
                        </a:rPr>
                        <a:t>1.01.01</a:t>
                      </a:r>
                      <a:endParaRPr lang="en-US" altLang="zh-CN" sz="900" b="0" i="0" u="none" strike="noStrike">
                        <a:effectLst/>
                        <a:latin typeface="Arial" panose="020B0604020202020204" pitchFamily="34" charset="0"/>
                      </a:endParaRPr>
                    </a:p>
                  </a:txBody>
                  <a:tcPr marL="8977" marR="8977" marT="8977" marB="0" anchor="ctr"/>
                </a:tc>
                <a:tc>
                  <a:txBody>
                    <a:bodyPr/>
                    <a:lstStyle/>
                    <a:p>
                      <a:pPr algn="ctr" fontAlgn="b"/>
                      <a:r>
                        <a:rPr lang="en-US" sz="900" u="none" strike="noStrike" dirty="0">
                          <a:solidFill>
                            <a:schemeClr val="tx1"/>
                          </a:solidFill>
                          <a:effectLst/>
                        </a:rPr>
                        <a:t>zz.bdstatic.com</a:t>
                      </a:r>
                      <a:endParaRPr lang="en-US" sz="900" b="0" i="0" u="none" strike="noStrike" dirty="0">
                        <a:solidFill>
                          <a:schemeClr val="tx1"/>
                        </a:solidFill>
                        <a:effectLst/>
                        <a:latin typeface="Arial" panose="020B0604020202020204" pitchFamily="34" charset="0"/>
                      </a:endParaRPr>
                    </a:p>
                  </a:txBody>
                  <a:tcPr marL="8977" marR="8977" marT="8977" marB="0" anchor="ctr">
                    <a:solidFill>
                      <a:schemeClr val="bg1">
                        <a:lumMod val="65000"/>
                      </a:schemeClr>
                    </a:solidFill>
                  </a:tcPr>
                </a:tc>
                <a:tc>
                  <a:txBody>
                    <a:bodyPr/>
                    <a:lstStyle/>
                    <a:p>
                      <a:pPr algn="ctr" fontAlgn="b"/>
                      <a:r>
                        <a:rPr lang="en-US" sz="900" u="none" strike="noStrike" dirty="0">
                          <a:effectLst/>
                        </a:rPr>
                        <a:t>com.sohu.kuaizhan.z8825851730</a:t>
                      </a:r>
                      <a:endParaRPr lang="en-US" sz="900" b="0" i="0" u="none" strike="noStrike" dirty="0">
                        <a:effectLst/>
                        <a:latin typeface="Arial" panose="020B0604020202020204" pitchFamily="34" charset="0"/>
                      </a:endParaRPr>
                    </a:p>
                  </a:txBody>
                  <a:tcPr marL="8977" marR="8977" marT="8977" marB="0" anchor="ctr"/>
                </a:tc>
                <a:extLst>
                  <a:ext uri="{0D108BD9-81ED-4DB2-BD59-A6C34878D82A}">
                    <a16:rowId xmlns:a16="http://schemas.microsoft.com/office/drawing/2014/main" val="10019"/>
                  </a:ext>
                </a:extLst>
              </a:tr>
              <a:tr h="161192">
                <a:tc>
                  <a:txBody>
                    <a:bodyPr/>
                    <a:lstStyle/>
                    <a:p>
                      <a:pPr algn="ctr" fontAlgn="b"/>
                      <a:r>
                        <a:rPr lang="zh-CN" altLang="en-US" sz="900" u="none" strike="noStrike" dirty="0">
                          <a:solidFill>
                            <a:schemeClr val="tx1"/>
                          </a:solidFill>
                          <a:effectLst/>
                        </a:rPr>
                        <a:t>龙岩畅想社区</a:t>
                      </a:r>
                      <a:endParaRPr lang="zh-CN" altLang="en-US" sz="900" b="0" i="0" u="none" strike="noStrike" dirty="0">
                        <a:solidFill>
                          <a:schemeClr val="tx1"/>
                        </a:solidFill>
                        <a:effectLst/>
                        <a:latin typeface="Arial" panose="020B0604020202020204" pitchFamily="34" charset="0"/>
                      </a:endParaRPr>
                    </a:p>
                  </a:txBody>
                  <a:tcPr marL="8977" marR="8977" marT="8977" marB="0" anchor="ctr">
                    <a:solidFill>
                      <a:schemeClr val="accent1">
                        <a:lumMod val="60000"/>
                        <a:lumOff val="40000"/>
                      </a:schemeClr>
                    </a:solidFill>
                  </a:tcPr>
                </a:tc>
                <a:tc>
                  <a:txBody>
                    <a:bodyPr/>
                    <a:lstStyle/>
                    <a:p>
                      <a:pPr algn="ctr" fontAlgn="b"/>
                      <a:r>
                        <a:rPr lang="en-US" altLang="zh-CN" sz="900" u="none" strike="noStrike">
                          <a:effectLst/>
                        </a:rPr>
                        <a:t>1.01.01</a:t>
                      </a:r>
                      <a:endParaRPr lang="en-US" altLang="zh-CN" sz="900" b="0" i="0" u="none" strike="noStrike">
                        <a:effectLst/>
                        <a:latin typeface="Arial" panose="020B0604020202020204" pitchFamily="34" charset="0"/>
                      </a:endParaRPr>
                    </a:p>
                  </a:txBody>
                  <a:tcPr marL="8977" marR="8977" marT="8977" marB="0" anchor="ctr"/>
                </a:tc>
                <a:tc>
                  <a:txBody>
                    <a:bodyPr/>
                    <a:lstStyle/>
                    <a:p>
                      <a:pPr algn="ctr" fontAlgn="b"/>
                      <a:r>
                        <a:rPr lang="en-US" sz="900" u="none" strike="noStrike" dirty="0">
                          <a:solidFill>
                            <a:schemeClr val="tx1"/>
                          </a:solidFill>
                          <a:effectLst/>
                        </a:rPr>
                        <a:t>pv.kuaizhan.com</a:t>
                      </a:r>
                      <a:endParaRPr lang="en-US" sz="900" b="0" i="0" u="none" strike="noStrike" dirty="0">
                        <a:solidFill>
                          <a:schemeClr val="tx1"/>
                        </a:solidFill>
                        <a:effectLst/>
                        <a:latin typeface="Arial" panose="020B0604020202020204" pitchFamily="34" charset="0"/>
                      </a:endParaRPr>
                    </a:p>
                  </a:txBody>
                  <a:tcPr marL="8977" marR="8977" marT="8977" marB="0" anchor="ctr">
                    <a:solidFill>
                      <a:srgbClr val="00B050"/>
                    </a:solidFill>
                  </a:tcPr>
                </a:tc>
                <a:tc>
                  <a:txBody>
                    <a:bodyPr/>
                    <a:lstStyle/>
                    <a:p>
                      <a:pPr algn="ctr" fontAlgn="b"/>
                      <a:r>
                        <a:rPr lang="en-US" sz="900" u="none" strike="noStrike" dirty="0">
                          <a:effectLst/>
                        </a:rPr>
                        <a:t>com.sohu.kuaizhan.z8825851730</a:t>
                      </a:r>
                      <a:endParaRPr lang="en-US" sz="900" b="0" i="0" u="none" strike="noStrike" dirty="0">
                        <a:effectLst/>
                        <a:latin typeface="Arial" panose="020B0604020202020204" pitchFamily="34" charset="0"/>
                      </a:endParaRPr>
                    </a:p>
                  </a:txBody>
                  <a:tcPr marL="8977" marR="8977" marT="8977" marB="0" anchor="ctr"/>
                </a:tc>
                <a:extLst>
                  <a:ext uri="{0D108BD9-81ED-4DB2-BD59-A6C34878D82A}">
                    <a16:rowId xmlns:a16="http://schemas.microsoft.com/office/drawing/2014/main" val="10020"/>
                  </a:ext>
                </a:extLst>
              </a:tr>
              <a:tr h="161192">
                <a:tc>
                  <a:txBody>
                    <a:bodyPr/>
                    <a:lstStyle/>
                    <a:p>
                      <a:pPr algn="ctr" fontAlgn="b"/>
                      <a:r>
                        <a:rPr lang="zh-CN" altLang="en-US" sz="900" u="none" strike="noStrike" dirty="0">
                          <a:solidFill>
                            <a:schemeClr val="tx1"/>
                          </a:solidFill>
                          <a:effectLst/>
                        </a:rPr>
                        <a:t>龙岩畅想社区</a:t>
                      </a:r>
                      <a:endParaRPr lang="zh-CN" altLang="en-US" sz="900" b="0" i="0" u="none" strike="noStrike" dirty="0">
                        <a:solidFill>
                          <a:schemeClr val="tx1"/>
                        </a:solidFill>
                        <a:effectLst/>
                        <a:latin typeface="Arial" panose="020B0604020202020204" pitchFamily="34" charset="0"/>
                      </a:endParaRPr>
                    </a:p>
                  </a:txBody>
                  <a:tcPr marL="8977" marR="8977" marT="8977" marB="0" anchor="ctr">
                    <a:solidFill>
                      <a:schemeClr val="accent1">
                        <a:lumMod val="60000"/>
                        <a:lumOff val="40000"/>
                      </a:schemeClr>
                    </a:solidFill>
                  </a:tcPr>
                </a:tc>
                <a:tc>
                  <a:txBody>
                    <a:bodyPr/>
                    <a:lstStyle/>
                    <a:p>
                      <a:pPr algn="ctr" fontAlgn="b"/>
                      <a:r>
                        <a:rPr lang="en-US" altLang="zh-CN" sz="900" u="none" strike="noStrike">
                          <a:effectLst/>
                        </a:rPr>
                        <a:t>1.01.01</a:t>
                      </a:r>
                      <a:endParaRPr lang="en-US" altLang="zh-CN" sz="900" b="0" i="0" u="none" strike="noStrike">
                        <a:effectLst/>
                        <a:latin typeface="Arial" panose="020B0604020202020204" pitchFamily="34" charset="0"/>
                      </a:endParaRPr>
                    </a:p>
                  </a:txBody>
                  <a:tcPr marL="8977" marR="8977" marT="8977" marB="0" anchor="ctr"/>
                </a:tc>
                <a:tc>
                  <a:txBody>
                    <a:bodyPr/>
                    <a:lstStyle/>
                    <a:p>
                      <a:pPr algn="ctr" fontAlgn="b"/>
                      <a:r>
                        <a:rPr lang="en-US" sz="900" u="none" strike="noStrike" dirty="0">
                          <a:solidFill>
                            <a:schemeClr val="tx1"/>
                          </a:solidFill>
                          <a:effectLst/>
                        </a:rPr>
                        <a:t>sp0.baidu.com</a:t>
                      </a:r>
                      <a:endParaRPr lang="en-US" sz="900" b="0" i="0" u="none" strike="noStrike" dirty="0">
                        <a:solidFill>
                          <a:schemeClr val="tx1"/>
                        </a:solidFill>
                        <a:effectLst/>
                        <a:latin typeface="Arial" panose="020B0604020202020204" pitchFamily="34" charset="0"/>
                      </a:endParaRPr>
                    </a:p>
                  </a:txBody>
                  <a:tcPr marL="8977" marR="8977" marT="8977" marB="0" anchor="ctr">
                    <a:solidFill>
                      <a:schemeClr val="bg1">
                        <a:lumMod val="65000"/>
                      </a:schemeClr>
                    </a:solidFill>
                  </a:tcPr>
                </a:tc>
                <a:tc>
                  <a:txBody>
                    <a:bodyPr/>
                    <a:lstStyle/>
                    <a:p>
                      <a:pPr algn="ctr" fontAlgn="b"/>
                      <a:r>
                        <a:rPr lang="en-US" sz="900" u="none" strike="noStrike" dirty="0">
                          <a:effectLst/>
                        </a:rPr>
                        <a:t>com.sohu.kuaizhan.z8825851730</a:t>
                      </a:r>
                      <a:endParaRPr lang="en-US" sz="900" b="0" i="0" u="none" strike="noStrike" dirty="0">
                        <a:effectLst/>
                        <a:latin typeface="Arial" panose="020B0604020202020204" pitchFamily="34" charset="0"/>
                      </a:endParaRPr>
                    </a:p>
                  </a:txBody>
                  <a:tcPr marL="8977" marR="8977" marT="8977" marB="0" anchor="ctr"/>
                </a:tc>
                <a:extLst>
                  <a:ext uri="{0D108BD9-81ED-4DB2-BD59-A6C34878D82A}">
                    <a16:rowId xmlns:a16="http://schemas.microsoft.com/office/drawing/2014/main" val="10021"/>
                  </a:ext>
                </a:extLst>
              </a:tr>
              <a:tr h="0">
                <a:tc>
                  <a:txBody>
                    <a:bodyPr/>
                    <a:lstStyle/>
                    <a:p>
                      <a:pPr algn="ctr" fontAlgn="b"/>
                      <a:r>
                        <a:rPr lang="zh-CN" altLang="en-US" sz="900" u="none" strike="noStrike" dirty="0">
                          <a:solidFill>
                            <a:schemeClr val="tx1"/>
                          </a:solidFill>
                          <a:effectLst/>
                        </a:rPr>
                        <a:t>呼呼</a:t>
                      </a:r>
                      <a:endParaRPr lang="zh-CN" altLang="en-US" sz="900" b="0" i="0" u="none" strike="noStrike" dirty="0">
                        <a:solidFill>
                          <a:schemeClr val="tx1"/>
                        </a:solidFill>
                        <a:effectLst/>
                        <a:latin typeface="Arial" panose="020B0604020202020204" pitchFamily="34" charset="0"/>
                      </a:endParaRPr>
                    </a:p>
                  </a:txBody>
                  <a:tcPr marL="8977" marR="8977" marT="8977" marB="0" anchor="b">
                    <a:solidFill>
                      <a:schemeClr val="accent1">
                        <a:lumMod val="60000"/>
                        <a:lumOff val="40000"/>
                      </a:schemeClr>
                    </a:solidFill>
                  </a:tcPr>
                </a:tc>
                <a:tc>
                  <a:txBody>
                    <a:bodyPr/>
                    <a:lstStyle/>
                    <a:p>
                      <a:pPr algn="ctr" fontAlgn="b"/>
                      <a:r>
                        <a:rPr lang="en-US" altLang="zh-CN" sz="900" u="none" strike="noStrike">
                          <a:effectLst/>
                        </a:rPr>
                        <a:t>5.4.3</a:t>
                      </a:r>
                      <a:endParaRPr lang="en-US" altLang="zh-CN" sz="900" b="0" i="0" u="none" strike="noStrike">
                        <a:effectLst/>
                        <a:latin typeface="Arial" panose="020B0604020202020204" pitchFamily="34" charset="0"/>
                      </a:endParaRPr>
                    </a:p>
                  </a:txBody>
                  <a:tcPr marL="8977" marR="8977" marT="8977" marB="0" anchor="b"/>
                </a:tc>
                <a:tc>
                  <a:txBody>
                    <a:bodyPr/>
                    <a:lstStyle/>
                    <a:p>
                      <a:pPr algn="ctr" fontAlgn="b"/>
                      <a:r>
                        <a:rPr lang="en-US" sz="900" u="none" strike="noStrike" dirty="0">
                          <a:solidFill>
                            <a:schemeClr val="tx1"/>
                          </a:solidFill>
                          <a:effectLst/>
                        </a:rPr>
                        <a:t>api.imhuhu.com</a:t>
                      </a:r>
                      <a:endParaRPr lang="en-US" sz="900" b="0" i="0" u="none" strike="noStrike" dirty="0">
                        <a:solidFill>
                          <a:schemeClr val="tx1"/>
                        </a:solidFill>
                        <a:effectLst/>
                        <a:latin typeface="Arial" panose="020B0604020202020204" pitchFamily="34" charset="0"/>
                      </a:endParaRPr>
                    </a:p>
                  </a:txBody>
                  <a:tcPr marL="8977" marR="8977" marT="8977" marB="0" anchor="b">
                    <a:solidFill>
                      <a:srgbClr val="00B050"/>
                    </a:solidFill>
                  </a:tcPr>
                </a:tc>
                <a:tc>
                  <a:txBody>
                    <a:bodyPr/>
                    <a:lstStyle/>
                    <a:p>
                      <a:pPr algn="ctr" fontAlgn="b"/>
                      <a:r>
                        <a:rPr lang="en-US" sz="900" u="none" strike="noStrike" dirty="0" err="1">
                          <a:effectLst/>
                        </a:rPr>
                        <a:t>com.xunai.sleep</a:t>
                      </a:r>
                      <a:endParaRPr lang="en-US" sz="900" b="0" i="0" u="none" strike="noStrike" dirty="0">
                        <a:effectLst/>
                        <a:latin typeface="Arial" panose="020B0604020202020204" pitchFamily="34" charset="0"/>
                      </a:endParaRPr>
                    </a:p>
                  </a:txBody>
                  <a:tcPr marL="8977" marR="8977" marT="8977" marB="0" anchor="b"/>
                </a:tc>
                <a:extLst>
                  <a:ext uri="{0D108BD9-81ED-4DB2-BD59-A6C34878D82A}">
                    <a16:rowId xmlns:a16="http://schemas.microsoft.com/office/drawing/2014/main" val="10022"/>
                  </a:ext>
                </a:extLst>
              </a:tr>
            </a:tbl>
          </a:graphicData>
        </a:graphic>
      </p:graphicFrame>
      <p:graphicFrame>
        <p:nvGraphicFramePr>
          <p:cNvPr id="9" name="表格 8">
            <a:extLst>
              <a:ext uri="{FF2B5EF4-FFF2-40B4-BE49-F238E27FC236}">
                <a16:creationId xmlns:a16="http://schemas.microsoft.com/office/drawing/2014/main" id="{8F190A20-B802-43B2-A27C-BDDFF07C536A}"/>
              </a:ext>
            </a:extLst>
          </p:cNvPr>
          <p:cNvGraphicFramePr>
            <a:graphicFrameLocks noGrp="1"/>
          </p:cNvGraphicFramePr>
          <p:nvPr>
            <p:extLst>
              <p:ext uri="{D42A27DB-BD31-4B8C-83A1-F6EECF244321}">
                <p14:modId xmlns:p14="http://schemas.microsoft.com/office/powerpoint/2010/main" val="2867399744"/>
              </p:ext>
            </p:extLst>
          </p:nvPr>
        </p:nvGraphicFramePr>
        <p:xfrm>
          <a:off x="9821814" y="474292"/>
          <a:ext cx="2048610" cy="762000"/>
        </p:xfrm>
        <a:graphic>
          <a:graphicData uri="http://schemas.openxmlformats.org/drawingml/2006/table">
            <a:tbl>
              <a:tblPr firstRow="1" bandRow="1">
                <a:tableStyleId>{5C22544A-7EE6-4342-B048-85BDC9FD1C3A}</a:tableStyleId>
              </a:tblPr>
              <a:tblGrid>
                <a:gridCol w="1024305">
                  <a:extLst>
                    <a:ext uri="{9D8B030D-6E8A-4147-A177-3AD203B41FA5}">
                      <a16:colId xmlns:a16="http://schemas.microsoft.com/office/drawing/2014/main" val="20000"/>
                    </a:ext>
                  </a:extLst>
                </a:gridCol>
                <a:gridCol w="1024305">
                  <a:extLst>
                    <a:ext uri="{9D8B030D-6E8A-4147-A177-3AD203B41FA5}">
                      <a16:colId xmlns:a16="http://schemas.microsoft.com/office/drawing/2014/main" val="20001"/>
                    </a:ext>
                  </a:extLst>
                </a:gridCol>
              </a:tblGrid>
              <a:tr h="0">
                <a:tc>
                  <a:txBody>
                    <a:bodyPr/>
                    <a:lstStyle/>
                    <a:p>
                      <a:pPr algn="ctr"/>
                      <a:endParaRPr lang="zh-CN" altLang="en-US" b="1" dirty="0"/>
                    </a:p>
                  </a:txBody>
                  <a:tcPr anchor="ctr">
                    <a:solidFill>
                      <a:srgbClr val="00B050"/>
                    </a:solidFill>
                  </a:tcPr>
                </a:tc>
                <a:tc>
                  <a:txBody>
                    <a:bodyPr/>
                    <a:lstStyle/>
                    <a:p>
                      <a:pPr marL="0" algn="ctr" defTabSz="914400" rtl="0" eaLnBrk="1" latinLnBrk="0" hangingPunct="1"/>
                      <a:r>
                        <a:rPr lang="en-US" altLang="zh-CN" sz="1000" b="1" kern="1200" dirty="0">
                          <a:solidFill>
                            <a:schemeClr val="dk1"/>
                          </a:solidFill>
                          <a:latin typeface="+mn-lt"/>
                          <a:ea typeface="+mn-ea"/>
                          <a:cs typeface="+mn-cs"/>
                        </a:rPr>
                        <a:t>Main Domain</a:t>
                      </a:r>
                      <a:endParaRPr lang="zh-CN" altLang="en-US" sz="1000" b="1" kern="1200" dirty="0">
                        <a:solidFill>
                          <a:schemeClr val="dk1"/>
                        </a:solidFill>
                        <a:latin typeface="+mn-lt"/>
                        <a:ea typeface="+mn-ea"/>
                        <a:cs typeface="+mn-cs"/>
                      </a:endParaRPr>
                    </a:p>
                  </a:txBody>
                  <a:tcPr anchor="ctr">
                    <a:noFill/>
                  </a:tcPr>
                </a:tc>
                <a:extLst>
                  <a:ext uri="{0D108BD9-81ED-4DB2-BD59-A6C34878D82A}">
                    <a16:rowId xmlns:a16="http://schemas.microsoft.com/office/drawing/2014/main" val="10000"/>
                  </a:ext>
                </a:extLst>
              </a:tr>
              <a:tr h="0">
                <a:tc>
                  <a:txBody>
                    <a:bodyPr/>
                    <a:lstStyle/>
                    <a:p>
                      <a:pPr algn="ctr"/>
                      <a:endParaRPr lang="zh-CN" altLang="en-US" b="1" dirty="0"/>
                    </a:p>
                  </a:txBody>
                  <a:tcPr anchor="ctr">
                    <a:solidFill>
                      <a:schemeClr val="bg1">
                        <a:lumMod val="50000"/>
                      </a:schemeClr>
                    </a:solidFill>
                  </a:tcPr>
                </a:tc>
                <a:tc>
                  <a:txBody>
                    <a:bodyPr/>
                    <a:lstStyle/>
                    <a:p>
                      <a:pPr algn="ctr"/>
                      <a:r>
                        <a:rPr lang="en-US" altLang="zh-CN" sz="1000" b="1" dirty="0"/>
                        <a:t>3</a:t>
                      </a:r>
                      <a:r>
                        <a:rPr lang="en-US" altLang="zh-CN" sz="1000" b="1" baseline="30000" dirty="0"/>
                        <a:t>rd</a:t>
                      </a:r>
                      <a:r>
                        <a:rPr lang="en-US" altLang="zh-CN" sz="1000" b="1" dirty="0"/>
                        <a:t>-party domain</a:t>
                      </a:r>
                      <a:endParaRPr lang="zh-CN" altLang="en-US" sz="1000" b="1" dirty="0"/>
                    </a:p>
                  </a:txBody>
                  <a:tcPr anchor="ctr">
                    <a:noFill/>
                  </a:tcPr>
                </a:tc>
                <a:extLst>
                  <a:ext uri="{0D108BD9-81ED-4DB2-BD59-A6C34878D82A}">
                    <a16:rowId xmlns:a16="http://schemas.microsoft.com/office/drawing/2014/main" val="10001"/>
                  </a:ext>
                </a:extLst>
              </a:tr>
            </a:tbl>
          </a:graphicData>
        </a:graphic>
      </p:graphicFrame>
      <p:pic>
        <p:nvPicPr>
          <p:cNvPr id="10" name="图片 9">
            <a:extLst>
              <a:ext uri="{FF2B5EF4-FFF2-40B4-BE49-F238E27FC236}">
                <a16:creationId xmlns:a16="http://schemas.microsoft.com/office/drawing/2014/main" id="{D71C33F3-8485-4CF1-974A-9F3DA9FFA2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380" y="1503110"/>
            <a:ext cx="4404946" cy="4955564"/>
          </a:xfrm>
          <a:prstGeom prst="rect">
            <a:avLst/>
          </a:prstGeom>
        </p:spPr>
      </p:pic>
    </p:spTree>
    <p:extLst>
      <p:ext uri="{BB962C8B-B14F-4D97-AF65-F5344CB8AC3E}">
        <p14:creationId xmlns:p14="http://schemas.microsoft.com/office/powerpoint/2010/main" val="336654928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750" fill="hold"/>
                                        <p:tgtEl>
                                          <p:spTgt spid="68"/>
                                        </p:tgtEl>
                                        <p:attrNameLst>
                                          <p:attrName>ppt_x</p:attrName>
                                        </p:attrNameLst>
                                      </p:cBhvr>
                                      <p:tavLst>
                                        <p:tav tm="0">
                                          <p:val>
                                            <p:strVal val="#ppt_x"/>
                                          </p:val>
                                        </p:tav>
                                        <p:tav tm="100000">
                                          <p:val>
                                            <p:strVal val="#ppt_x"/>
                                          </p:val>
                                        </p:tav>
                                      </p:tavLst>
                                    </p:anim>
                                    <p:anim calcmode="lin" valueType="num">
                                      <p:cBhvr additive="base">
                                        <p:cTn id="8" dur="750" fill="hold"/>
                                        <p:tgtEl>
                                          <p:spTgt spid="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2C0BBB46-384D-4750-A186-45832DCD2742}"/>
              </a:ext>
            </a:extLst>
          </p:cNvPr>
          <p:cNvSpPr/>
          <p:nvPr/>
        </p:nvSpPr>
        <p:spPr>
          <a:xfrm>
            <a:off x="202698" y="215231"/>
            <a:ext cx="11749182" cy="6402137"/>
          </a:xfrm>
          <a:prstGeom prst="roundRect">
            <a:avLst>
              <a:gd name="adj" fmla="val 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399607" y="-669852"/>
            <a:ext cx="552893" cy="1339703"/>
          </a:xfrm>
          <a:prstGeom prst="roundRect">
            <a:avLst>
              <a:gd name="adj" fmla="val 50000"/>
            </a:avLst>
          </a:prstGeom>
          <a:solidFill>
            <a:srgbClr val="1E3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Rectangle 16">
            <a:extLst>
              <a:ext uri="{FF2B5EF4-FFF2-40B4-BE49-F238E27FC236}">
                <a16:creationId xmlns:a16="http://schemas.microsoft.com/office/drawing/2014/main" id="{F7E7C198-6371-4C39-B3B4-7819311F5B69}"/>
              </a:ext>
            </a:extLst>
          </p:cNvPr>
          <p:cNvSpPr/>
          <p:nvPr/>
        </p:nvSpPr>
        <p:spPr>
          <a:xfrm>
            <a:off x="2451640" y="669851"/>
            <a:ext cx="7288719" cy="646331"/>
          </a:xfrm>
          <a:prstGeom prst="rect">
            <a:avLst/>
          </a:prstGeom>
        </p:spPr>
        <p:txBody>
          <a:bodyPr wrap="square">
            <a:spAutoFit/>
          </a:bodyPr>
          <a:lstStyle/>
          <a:p>
            <a:pPr lvl="0" algn="ctr"/>
            <a:r>
              <a:rPr lang="en-US" altLang="zh-CN" sz="3600" dirty="0">
                <a:solidFill>
                  <a:srgbClr val="1E3595"/>
                </a:solidFill>
                <a:latin typeface="汉仪晓波折纸体简" panose="00020600040101010101" pitchFamily="18" charset="-122"/>
                <a:ea typeface="汉仪晓波折纸体简" panose="00020600040101010101" pitchFamily="18" charset="-122"/>
                <a:cs typeface="Segoe UI" panose="020B0502040204020203" pitchFamily="34" charset="0"/>
              </a:rPr>
              <a:t>Previous works: 3</a:t>
            </a:r>
            <a:r>
              <a:rPr lang="en-US" altLang="zh-CN" sz="3600" baseline="30000" dirty="0">
                <a:solidFill>
                  <a:srgbClr val="1E3595"/>
                </a:solidFill>
                <a:latin typeface="汉仪晓波折纸体简" panose="00020600040101010101" pitchFamily="18" charset="-122"/>
                <a:ea typeface="汉仪晓波折纸体简" panose="00020600040101010101" pitchFamily="18" charset="-122"/>
                <a:cs typeface="Segoe UI" panose="020B0502040204020203" pitchFamily="34" charset="0"/>
              </a:rPr>
              <a:t>rd</a:t>
            </a:r>
            <a:r>
              <a:rPr lang="en-US" altLang="zh-CN" sz="3600" dirty="0">
                <a:solidFill>
                  <a:srgbClr val="1E3595"/>
                </a:solidFill>
                <a:latin typeface="汉仪晓波折纸体简" panose="00020600040101010101" pitchFamily="18" charset="-122"/>
                <a:ea typeface="汉仪晓波折纸体简" panose="00020600040101010101" pitchFamily="18" charset="-122"/>
                <a:cs typeface="Segoe UI" panose="020B0502040204020203" pitchFamily="34" charset="0"/>
              </a:rPr>
              <a:t>-party libs</a:t>
            </a:r>
            <a:endParaRPr lang="zh-CN" altLang="en-US" sz="3600" dirty="0">
              <a:solidFill>
                <a:srgbClr val="1E3595"/>
              </a:solidFill>
              <a:latin typeface="汉仪晓波折纸体简" panose="00020600040101010101" pitchFamily="18" charset="-122"/>
              <a:ea typeface="汉仪晓波折纸体简" panose="00020600040101010101" pitchFamily="18" charset="-122"/>
              <a:cs typeface="Segoe UI" panose="020B0502040204020203" pitchFamily="34" charset="0"/>
            </a:endParaRPr>
          </a:p>
        </p:txBody>
      </p:sp>
      <p:pic>
        <p:nvPicPr>
          <p:cNvPr id="11" name="内容占位符 8">
            <a:extLst>
              <a:ext uri="{FF2B5EF4-FFF2-40B4-BE49-F238E27FC236}">
                <a16:creationId xmlns:a16="http://schemas.microsoft.com/office/drawing/2014/main" id="{88F74156-C98D-4464-B87A-F7B5192DB7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47" y="1683058"/>
            <a:ext cx="5754009" cy="4303906"/>
          </a:xfrm>
          <a:prstGeom prst="rect">
            <a:avLst/>
          </a:prstGeom>
        </p:spPr>
      </p:pic>
      <p:pic>
        <p:nvPicPr>
          <p:cNvPr id="12" name="图片 11">
            <a:extLst>
              <a:ext uri="{FF2B5EF4-FFF2-40B4-BE49-F238E27FC236}">
                <a16:creationId xmlns:a16="http://schemas.microsoft.com/office/drawing/2014/main" id="{4A5099D7-F6E4-40A7-8E44-56B463A223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6443" y="1636781"/>
            <a:ext cx="5023841" cy="4464300"/>
          </a:xfrm>
          <a:prstGeom prst="rect">
            <a:avLst/>
          </a:prstGeom>
        </p:spPr>
      </p:pic>
    </p:spTree>
    <p:extLst>
      <p:ext uri="{BB962C8B-B14F-4D97-AF65-F5344CB8AC3E}">
        <p14:creationId xmlns:p14="http://schemas.microsoft.com/office/powerpoint/2010/main" val="287488972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750" fill="hold"/>
                                        <p:tgtEl>
                                          <p:spTgt spid="68"/>
                                        </p:tgtEl>
                                        <p:attrNameLst>
                                          <p:attrName>ppt_x</p:attrName>
                                        </p:attrNameLst>
                                      </p:cBhvr>
                                      <p:tavLst>
                                        <p:tav tm="0">
                                          <p:val>
                                            <p:strVal val="#ppt_x"/>
                                          </p:val>
                                        </p:tav>
                                        <p:tav tm="100000">
                                          <p:val>
                                            <p:strVal val="#ppt_x"/>
                                          </p:val>
                                        </p:tav>
                                      </p:tavLst>
                                    </p:anim>
                                    <p:anim calcmode="lin" valueType="num">
                                      <p:cBhvr additive="base">
                                        <p:cTn id="8" dur="750" fill="hold"/>
                                        <p:tgtEl>
                                          <p:spTgt spid="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2C0BBB46-384D-4750-A186-45832DCD2742}"/>
              </a:ext>
            </a:extLst>
          </p:cNvPr>
          <p:cNvSpPr/>
          <p:nvPr/>
        </p:nvSpPr>
        <p:spPr>
          <a:xfrm>
            <a:off x="202698" y="215231"/>
            <a:ext cx="11749182" cy="6402137"/>
          </a:xfrm>
          <a:prstGeom prst="roundRect">
            <a:avLst>
              <a:gd name="adj" fmla="val 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399607" y="-669852"/>
            <a:ext cx="552893" cy="1339703"/>
          </a:xfrm>
          <a:prstGeom prst="roundRect">
            <a:avLst>
              <a:gd name="adj" fmla="val 50000"/>
            </a:avLst>
          </a:prstGeom>
          <a:solidFill>
            <a:srgbClr val="1E3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09B093C9-4659-4484-A698-9B82F36B327C}"/>
              </a:ext>
            </a:extLst>
          </p:cNvPr>
          <p:cNvPicPr>
            <a:picLocks noChangeAspect="1"/>
          </p:cNvPicPr>
          <p:nvPr/>
        </p:nvPicPr>
        <p:blipFill>
          <a:blip r:embed="rId15"/>
          <a:stretch>
            <a:fillRect/>
          </a:stretch>
        </p:blipFill>
        <p:spPr>
          <a:xfrm>
            <a:off x="6476327" y="1167448"/>
            <a:ext cx="4422591" cy="4523104"/>
          </a:xfrm>
          <a:prstGeom prst="rect">
            <a:avLst/>
          </a:prstGeom>
        </p:spPr>
      </p:pic>
      <p:sp>
        <p:nvSpPr>
          <p:cNvPr id="6" name="PA_库_任意多边形 1125">
            <a:extLst>
              <a:ext uri="{FF2B5EF4-FFF2-40B4-BE49-F238E27FC236}">
                <a16:creationId xmlns:a16="http://schemas.microsoft.com/office/drawing/2014/main" id="{2F75EF24-4296-42EE-A837-E2F0EC385924}"/>
              </a:ext>
            </a:extLst>
          </p:cNvPr>
          <p:cNvSpPr>
            <a:spLocks/>
          </p:cNvSpPr>
          <p:nvPr>
            <p:custDataLst>
              <p:tags r:id="rId1"/>
            </p:custDataLst>
          </p:nvPr>
        </p:nvSpPr>
        <p:spPr bwMode="auto">
          <a:xfrm>
            <a:off x="1267360" y="3608845"/>
            <a:ext cx="1193799" cy="1195788"/>
          </a:xfrm>
          <a:custGeom>
            <a:avLst/>
            <a:gdLst>
              <a:gd name="T0" fmla="*/ 1370 w 1401"/>
              <a:gd name="T1" fmla="*/ 234 h 1401"/>
              <a:gd name="T2" fmla="*/ 1250 w 1401"/>
              <a:gd name="T3" fmla="*/ 239 h 1401"/>
              <a:gd name="T4" fmla="*/ 1147 w 1401"/>
              <a:gd name="T5" fmla="*/ 239 h 1401"/>
              <a:gd name="T6" fmla="*/ 1147 w 1401"/>
              <a:gd name="T7" fmla="*/ 342 h 1401"/>
              <a:gd name="T8" fmla="*/ 1142 w 1401"/>
              <a:gd name="T9" fmla="*/ 461 h 1401"/>
              <a:gd name="T10" fmla="*/ 1023 w 1401"/>
              <a:gd name="T11" fmla="*/ 466 h 1401"/>
              <a:gd name="T12" fmla="*/ 920 w 1401"/>
              <a:gd name="T13" fmla="*/ 466 h 1401"/>
              <a:gd name="T14" fmla="*/ 920 w 1401"/>
              <a:gd name="T15" fmla="*/ 569 h 1401"/>
              <a:gd name="T16" fmla="*/ 915 w 1401"/>
              <a:gd name="T17" fmla="*/ 688 h 1401"/>
              <a:gd name="T18" fmla="*/ 796 w 1401"/>
              <a:gd name="T19" fmla="*/ 693 h 1401"/>
              <a:gd name="T20" fmla="*/ 693 w 1401"/>
              <a:gd name="T21" fmla="*/ 693 h 1401"/>
              <a:gd name="T22" fmla="*/ 693 w 1401"/>
              <a:gd name="T23" fmla="*/ 796 h 1401"/>
              <a:gd name="T24" fmla="*/ 688 w 1401"/>
              <a:gd name="T25" fmla="*/ 915 h 1401"/>
              <a:gd name="T26" fmla="*/ 569 w 1401"/>
              <a:gd name="T27" fmla="*/ 920 h 1401"/>
              <a:gd name="T28" fmla="*/ 466 w 1401"/>
              <a:gd name="T29" fmla="*/ 920 h 1401"/>
              <a:gd name="T30" fmla="*/ 466 w 1401"/>
              <a:gd name="T31" fmla="*/ 1023 h 1401"/>
              <a:gd name="T32" fmla="*/ 461 w 1401"/>
              <a:gd name="T33" fmla="*/ 1142 h 1401"/>
              <a:gd name="T34" fmla="*/ 342 w 1401"/>
              <a:gd name="T35" fmla="*/ 1147 h 1401"/>
              <a:gd name="T36" fmla="*/ 239 w 1401"/>
              <a:gd name="T37" fmla="*/ 1147 h 1401"/>
              <a:gd name="T38" fmla="*/ 239 w 1401"/>
              <a:gd name="T39" fmla="*/ 1250 h 1401"/>
              <a:gd name="T40" fmla="*/ 234 w 1401"/>
              <a:gd name="T41" fmla="*/ 1369 h 1401"/>
              <a:gd name="T42" fmla="*/ 115 w 1401"/>
              <a:gd name="T43" fmla="*/ 1374 h 1401"/>
              <a:gd name="T44" fmla="*/ 12 w 1401"/>
              <a:gd name="T45" fmla="*/ 1374 h 1401"/>
              <a:gd name="T46" fmla="*/ 0 w 1401"/>
              <a:gd name="T47" fmla="*/ 1363 h 1401"/>
              <a:gd name="T48" fmla="*/ 120 w 1401"/>
              <a:gd name="T49" fmla="*/ 1358 h 1401"/>
              <a:gd name="T50" fmla="*/ 223 w 1401"/>
              <a:gd name="T51" fmla="*/ 1358 h 1401"/>
              <a:gd name="T52" fmla="*/ 223 w 1401"/>
              <a:gd name="T53" fmla="*/ 1255 h 1401"/>
              <a:gd name="T54" fmla="*/ 227 w 1401"/>
              <a:gd name="T55" fmla="*/ 1136 h 1401"/>
              <a:gd name="T56" fmla="*/ 347 w 1401"/>
              <a:gd name="T57" fmla="*/ 1131 h 1401"/>
              <a:gd name="T58" fmla="*/ 450 w 1401"/>
              <a:gd name="T59" fmla="*/ 1131 h 1401"/>
              <a:gd name="T60" fmla="*/ 450 w 1401"/>
              <a:gd name="T61" fmla="*/ 1028 h 1401"/>
              <a:gd name="T62" fmla="*/ 454 w 1401"/>
              <a:gd name="T63" fmla="*/ 909 h 1401"/>
              <a:gd name="T64" fmla="*/ 574 w 1401"/>
              <a:gd name="T65" fmla="*/ 904 h 1401"/>
              <a:gd name="T66" fmla="*/ 677 w 1401"/>
              <a:gd name="T67" fmla="*/ 904 h 1401"/>
              <a:gd name="T68" fmla="*/ 677 w 1401"/>
              <a:gd name="T69" fmla="*/ 801 h 1401"/>
              <a:gd name="T70" fmla="*/ 681 w 1401"/>
              <a:gd name="T71" fmla="*/ 681 h 1401"/>
              <a:gd name="T72" fmla="*/ 801 w 1401"/>
              <a:gd name="T73" fmla="*/ 677 h 1401"/>
              <a:gd name="T74" fmla="*/ 904 w 1401"/>
              <a:gd name="T75" fmla="*/ 677 h 1401"/>
              <a:gd name="T76" fmla="*/ 904 w 1401"/>
              <a:gd name="T77" fmla="*/ 574 h 1401"/>
              <a:gd name="T78" fmla="*/ 908 w 1401"/>
              <a:gd name="T79" fmla="*/ 454 h 1401"/>
              <a:gd name="T80" fmla="*/ 1028 w 1401"/>
              <a:gd name="T81" fmla="*/ 450 h 1401"/>
              <a:gd name="T82" fmla="*/ 1131 w 1401"/>
              <a:gd name="T83" fmla="*/ 450 h 1401"/>
              <a:gd name="T84" fmla="*/ 1131 w 1401"/>
              <a:gd name="T85" fmla="*/ 347 h 1401"/>
              <a:gd name="T86" fmla="*/ 1136 w 1401"/>
              <a:gd name="T87" fmla="*/ 227 h 1401"/>
              <a:gd name="T88" fmla="*/ 1255 w 1401"/>
              <a:gd name="T89" fmla="*/ 223 h 1401"/>
              <a:gd name="T90" fmla="*/ 1358 w 1401"/>
              <a:gd name="T91" fmla="*/ 223 h 1401"/>
              <a:gd name="T92" fmla="*/ 1358 w 1401"/>
              <a:gd name="T93" fmla="*/ 120 h 1401"/>
              <a:gd name="T94" fmla="*/ 1363 w 1401"/>
              <a:gd name="T95" fmla="*/ 0 h 1401"/>
              <a:gd name="T96" fmla="*/ 1374 w 1401"/>
              <a:gd name="T97" fmla="*/ 12 h 1401"/>
              <a:gd name="T98" fmla="*/ 1374 w 1401"/>
              <a:gd name="T99" fmla="*/ 115 h 1401"/>
              <a:gd name="T100" fmla="*/ 1370 w 1401"/>
              <a:gd name="T101" fmla="*/ 234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1" h="1401">
                <a:moveTo>
                  <a:pt x="1370" y="234"/>
                </a:moveTo>
                <a:cubicBezTo>
                  <a:pt x="1338" y="266"/>
                  <a:pt x="1293" y="252"/>
                  <a:pt x="1250" y="239"/>
                </a:cubicBezTo>
                <a:cubicBezTo>
                  <a:pt x="1210" y="226"/>
                  <a:pt x="1172" y="214"/>
                  <a:pt x="1147" y="239"/>
                </a:cubicBezTo>
                <a:cubicBezTo>
                  <a:pt x="1122" y="264"/>
                  <a:pt x="1134" y="302"/>
                  <a:pt x="1147" y="342"/>
                </a:cubicBezTo>
                <a:cubicBezTo>
                  <a:pt x="1160" y="385"/>
                  <a:pt x="1174" y="429"/>
                  <a:pt x="1142" y="461"/>
                </a:cubicBezTo>
                <a:cubicBezTo>
                  <a:pt x="1111" y="493"/>
                  <a:pt x="1066" y="479"/>
                  <a:pt x="1023" y="466"/>
                </a:cubicBezTo>
                <a:cubicBezTo>
                  <a:pt x="983" y="453"/>
                  <a:pt x="945" y="441"/>
                  <a:pt x="920" y="466"/>
                </a:cubicBezTo>
                <a:cubicBezTo>
                  <a:pt x="895" y="491"/>
                  <a:pt x="907" y="529"/>
                  <a:pt x="920" y="569"/>
                </a:cubicBezTo>
                <a:cubicBezTo>
                  <a:pt x="933" y="612"/>
                  <a:pt x="947" y="657"/>
                  <a:pt x="915" y="688"/>
                </a:cubicBezTo>
                <a:cubicBezTo>
                  <a:pt x="883" y="720"/>
                  <a:pt x="839" y="706"/>
                  <a:pt x="796" y="693"/>
                </a:cubicBezTo>
                <a:cubicBezTo>
                  <a:pt x="756" y="680"/>
                  <a:pt x="718" y="668"/>
                  <a:pt x="693" y="693"/>
                </a:cubicBezTo>
                <a:cubicBezTo>
                  <a:pt x="668" y="718"/>
                  <a:pt x="680" y="756"/>
                  <a:pt x="693" y="796"/>
                </a:cubicBezTo>
                <a:cubicBezTo>
                  <a:pt x="706" y="839"/>
                  <a:pt x="720" y="884"/>
                  <a:pt x="688" y="915"/>
                </a:cubicBezTo>
                <a:cubicBezTo>
                  <a:pt x="656" y="947"/>
                  <a:pt x="612" y="933"/>
                  <a:pt x="569" y="920"/>
                </a:cubicBezTo>
                <a:cubicBezTo>
                  <a:pt x="529" y="907"/>
                  <a:pt x="491" y="895"/>
                  <a:pt x="466" y="920"/>
                </a:cubicBezTo>
                <a:cubicBezTo>
                  <a:pt x="441" y="945"/>
                  <a:pt x="453" y="983"/>
                  <a:pt x="466" y="1023"/>
                </a:cubicBezTo>
                <a:cubicBezTo>
                  <a:pt x="479" y="1066"/>
                  <a:pt x="493" y="1111"/>
                  <a:pt x="461" y="1142"/>
                </a:cubicBezTo>
                <a:cubicBezTo>
                  <a:pt x="429" y="1174"/>
                  <a:pt x="385" y="1160"/>
                  <a:pt x="342" y="1147"/>
                </a:cubicBezTo>
                <a:cubicBezTo>
                  <a:pt x="302" y="1134"/>
                  <a:pt x="264" y="1122"/>
                  <a:pt x="239" y="1147"/>
                </a:cubicBezTo>
                <a:cubicBezTo>
                  <a:pt x="214" y="1172"/>
                  <a:pt x="226" y="1210"/>
                  <a:pt x="239" y="1250"/>
                </a:cubicBezTo>
                <a:cubicBezTo>
                  <a:pt x="252" y="1293"/>
                  <a:pt x="266" y="1338"/>
                  <a:pt x="234" y="1369"/>
                </a:cubicBezTo>
                <a:cubicBezTo>
                  <a:pt x="202" y="1401"/>
                  <a:pt x="158" y="1387"/>
                  <a:pt x="115" y="1374"/>
                </a:cubicBezTo>
                <a:cubicBezTo>
                  <a:pt x="75" y="1361"/>
                  <a:pt x="37" y="1349"/>
                  <a:pt x="12" y="1374"/>
                </a:cubicBezTo>
                <a:cubicBezTo>
                  <a:pt x="0" y="1363"/>
                  <a:pt x="0" y="1363"/>
                  <a:pt x="0" y="1363"/>
                </a:cubicBezTo>
                <a:cubicBezTo>
                  <a:pt x="32" y="1331"/>
                  <a:pt x="77" y="1345"/>
                  <a:pt x="120" y="1358"/>
                </a:cubicBezTo>
                <a:cubicBezTo>
                  <a:pt x="160" y="1371"/>
                  <a:pt x="198" y="1383"/>
                  <a:pt x="223" y="1358"/>
                </a:cubicBezTo>
                <a:cubicBezTo>
                  <a:pt x="247" y="1333"/>
                  <a:pt x="236" y="1295"/>
                  <a:pt x="223" y="1255"/>
                </a:cubicBezTo>
                <a:cubicBezTo>
                  <a:pt x="209" y="1212"/>
                  <a:pt x="195" y="1167"/>
                  <a:pt x="227" y="1136"/>
                </a:cubicBezTo>
                <a:cubicBezTo>
                  <a:pt x="259" y="1104"/>
                  <a:pt x="304" y="1118"/>
                  <a:pt x="347" y="1131"/>
                </a:cubicBezTo>
                <a:cubicBezTo>
                  <a:pt x="387" y="1144"/>
                  <a:pt x="425" y="1156"/>
                  <a:pt x="450" y="1131"/>
                </a:cubicBezTo>
                <a:cubicBezTo>
                  <a:pt x="475" y="1106"/>
                  <a:pt x="463" y="1068"/>
                  <a:pt x="450" y="1028"/>
                </a:cubicBezTo>
                <a:cubicBezTo>
                  <a:pt x="436" y="985"/>
                  <a:pt x="422" y="940"/>
                  <a:pt x="454" y="909"/>
                </a:cubicBezTo>
                <a:cubicBezTo>
                  <a:pt x="486" y="877"/>
                  <a:pt x="531" y="891"/>
                  <a:pt x="574" y="904"/>
                </a:cubicBezTo>
                <a:cubicBezTo>
                  <a:pt x="614" y="917"/>
                  <a:pt x="652" y="929"/>
                  <a:pt x="677" y="904"/>
                </a:cubicBezTo>
                <a:cubicBezTo>
                  <a:pt x="702" y="879"/>
                  <a:pt x="690" y="841"/>
                  <a:pt x="677" y="801"/>
                </a:cubicBezTo>
                <a:cubicBezTo>
                  <a:pt x="664" y="758"/>
                  <a:pt x="650" y="713"/>
                  <a:pt x="681" y="681"/>
                </a:cubicBezTo>
                <a:cubicBezTo>
                  <a:pt x="713" y="650"/>
                  <a:pt x="758" y="664"/>
                  <a:pt x="801" y="677"/>
                </a:cubicBezTo>
                <a:cubicBezTo>
                  <a:pt x="841" y="690"/>
                  <a:pt x="879" y="702"/>
                  <a:pt x="904" y="677"/>
                </a:cubicBezTo>
                <a:cubicBezTo>
                  <a:pt x="929" y="652"/>
                  <a:pt x="917" y="614"/>
                  <a:pt x="904" y="574"/>
                </a:cubicBezTo>
                <a:cubicBezTo>
                  <a:pt x="891" y="531"/>
                  <a:pt x="877" y="486"/>
                  <a:pt x="908" y="454"/>
                </a:cubicBezTo>
                <a:cubicBezTo>
                  <a:pt x="940" y="423"/>
                  <a:pt x="985" y="437"/>
                  <a:pt x="1028" y="450"/>
                </a:cubicBezTo>
                <a:cubicBezTo>
                  <a:pt x="1068" y="463"/>
                  <a:pt x="1106" y="475"/>
                  <a:pt x="1131" y="450"/>
                </a:cubicBezTo>
                <a:cubicBezTo>
                  <a:pt x="1156" y="425"/>
                  <a:pt x="1144" y="387"/>
                  <a:pt x="1131" y="347"/>
                </a:cubicBezTo>
                <a:cubicBezTo>
                  <a:pt x="1118" y="304"/>
                  <a:pt x="1104" y="259"/>
                  <a:pt x="1136" y="227"/>
                </a:cubicBezTo>
                <a:cubicBezTo>
                  <a:pt x="1167" y="195"/>
                  <a:pt x="1212" y="209"/>
                  <a:pt x="1255" y="223"/>
                </a:cubicBezTo>
                <a:cubicBezTo>
                  <a:pt x="1295" y="236"/>
                  <a:pt x="1333" y="247"/>
                  <a:pt x="1358" y="223"/>
                </a:cubicBezTo>
                <a:cubicBezTo>
                  <a:pt x="1383" y="198"/>
                  <a:pt x="1371" y="160"/>
                  <a:pt x="1358" y="120"/>
                </a:cubicBezTo>
                <a:cubicBezTo>
                  <a:pt x="1345" y="77"/>
                  <a:pt x="1331" y="32"/>
                  <a:pt x="1363" y="0"/>
                </a:cubicBezTo>
                <a:cubicBezTo>
                  <a:pt x="1374" y="12"/>
                  <a:pt x="1374" y="12"/>
                  <a:pt x="1374" y="12"/>
                </a:cubicBezTo>
                <a:cubicBezTo>
                  <a:pt x="1349" y="37"/>
                  <a:pt x="1361" y="75"/>
                  <a:pt x="1374" y="115"/>
                </a:cubicBezTo>
                <a:cubicBezTo>
                  <a:pt x="1387" y="158"/>
                  <a:pt x="1401" y="202"/>
                  <a:pt x="1370" y="234"/>
                </a:cubicBezTo>
                <a:close/>
              </a:path>
            </a:pathLst>
          </a:custGeom>
          <a:gradFill>
            <a:gsLst>
              <a:gs pos="0">
                <a:schemeClr val="accent5"/>
              </a:gs>
              <a:gs pos="100000">
                <a:schemeClr val="accent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a:solidFill>
                <a:schemeClr val="lt1"/>
              </a:solidFill>
            </a:endParaRPr>
          </a:p>
        </p:txBody>
      </p:sp>
      <p:sp>
        <p:nvSpPr>
          <p:cNvPr id="7" name="PA_库_任意多边形 1125">
            <a:extLst>
              <a:ext uri="{FF2B5EF4-FFF2-40B4-BE49-F238E27FC236}">
                <a16:creationId xmlns:a16="http://schemas.microsoft.com/office/drawing/2014/main" id="{95C29BCF-975A-4FFF-8053-76495C05CB52}"/>
              </a:ext>
            </a:extLst>
          </p:cNvPr>
          <p:cNvSpPr>
            <a:spLocks/>
          </p:cNvSpPr>
          <p:nvPr>
            <p:custDataLst>
              <p:tags r:id="rId2"/>
            </p:custDataLst>
          </p:nvPr>
        </p:nvSpPr>
        <p:spPr bwMode="auto">
          <a:xfrm>
            <a:off x="5177206" y="1793184"/>
            <a:ext cx="1193799" cy="1195788"/>
          </a:xfrm>
          <a:custGeom>
            <a:avLst/>
            <a:gdLst>
              <a:gd name="T0" fmla="*/ 1370 w 1401"/>
              <a:gd name="T1" fmla="*/ 234 h 1401"/>
              <a:gd name="T2" fmla="*/ 1250 w 1401"/>
              <a:gd name="T3" fmla="*/ 239 h 1401"/>
              <a:gd name="T4" fmla="*/ 1147 w 1401"/>
              <a:gd name="T5" fmla="*/ 239 h 1401"/>
              <a:gd name="T6" fmla="*/ 1147 w 1401"/>
              <a:gd name="T7" fmla="*/ 342 h 1401"/>
              <a:gd name="T8" fmla="*/ 1142 w 1401"/>
              <a:gd name="T9" fmla="*/ 461 h 1401"/>
              <a:gd name="T10" fmla="*/ 1023 w 1401"/>
              <a:gd name="T11" fmla="*/ 466 h 1401"/>
              <a:gd name="T12" fmla="*/ 920 w 1401"/>
              <a:gd name="T13" fmla="*/ 466 h 1401"/>
              <a:gd name="T14" fmla="*/ 920 w 1401"/>
              <a:gd name="T15" fmla="*/ 569 h 1401"/>
              <a:gd name="T16" fmla="*/ 915 w 1401"/>
              <a:gd name="T17" fmla="*/ 688 h 1401"/>
              <a:gd name="T18" fmla="*/ 796 w 1401"/>
              <a:gd name="T19" fmla="*/ 693 h 1401"/>
              <a:gd name="T20" fmla="*/ 693 w 1401"/>
              <a:gd name="T21" fmla="*/ 693 h 1401"/>
              <a:gd name="T22" fmla="*/ 693 w 1401"/>
              <a:gd name="T23" fmla="*/ 796 h 1401"/>
              <a:gd name="T24" fmla="*/ 688 w 1401"/>
              <a:gd name="T25" fmla="*/ 915 h 1401"/>
              <a:gd name="T26" fmla="*/ 569 w 1401"/>
              <a:gd name="T27" fmla="*/ 920 h 1401"/>
              <a:gd name="T28" fmla="*/ 466 w 1401"/>
              <a:gd name="T29" fmla="*/ 920 h 1401"/>
              <a:gd name="T30" fmla="*/ 466 w 1401"/>
              <a:gd name="T31" fmla="*/ 1023 h 1401"/>
              <a:gd name="T32" fmla="*/ 461 w 1401"/>
              <a:gd name="T33" fmla="*/ 1142 h 1401"/>
              <a:gd name="T34" fmla="*/ 342 w 1401"/>
              <a:gd name="T35" fmla="*/ 1147 h 1401"/>
              <a:gd name="T36" fmla="*/ 239 w 1401"/>
              <a:gd name="T37" fmla="*/ 1147 h 1401"/>
              <a:gd name="T38" fmla="*/ 239 w 1401"/>
              <a:gd name="T39" fmla="*/ 1250 h 1401"/>
              <a:gd name="T40" fmla="*/ 234 w 1401"/>
              <a:gd name="T41" fmla="*/ 1369 h 1401"/>
              <a:gd name="T42" fmla="*/ 115 w 1401"/>
              <a:gd name="T43" fmla="*/ 1374 h 1401"/>
              <a:gd name="T44" fmla="*/ 12 w 1401"/>
              <a:gd name="T45" fmla="*/ 1374 h 1401"/>
              <a:gd name="T46" fmla="*/ 0 w 1401"/>
              <a:gd name="T47" fmla="*/ 1363 h 1401"/>
              <a:gd name="T48" fmla="*/ 120 w 1401"/>
              <a:gd name="T49" fmla="*/ 1358 h 1401"/>
              <a:gd name="T50" fmla="*/ 223 w 1401"/>
              <a:gd name="T51" fmla="*/ 1358 h 1401"/>
              <a:gd name="T52" fmla="*/ 223 w 1401"/>
              <a:gd name="T53" fmla="*/ 1255 h 1401"/>
              <a:gd name="T54" fmla="*/ 227 w 1401"/>
              <a:gd name="T55" fmla="*/ 1136 h 1401"/>
              <a:gd name="T56" fmla="*/ 347 w 1401"/>
              <a:gd name="T57" fmla="*/ 1131 h 1401"/>
              <a:gd name="T58" fmla="*/ 450 w 1401"/>
              <a:gd name="T59" fmla="*/ 1131 h 1401"/>
              <a:gd name="T60" fmla="*/ 450 w 1401"/>
              <a:gd name="T61" fmla="*/ 1028 h 1401"/>
              <a:gd name="T62" fmla="*/ 454 w 1401"/>
              <a:gd name="T63" fmla="*/ 909 h 1401"/>
              <a:gd name="T64" fmla="*/ 574 w 1401"/>
              <a:gd name="T65" fmla="*/ 904 h 1401"/>
              <a:gd name="T66" fmla="*/ 677 w 1401"/>
              <a:gd name="T67" fmla="*/ 904 h 1401"/>
              <a:gd name="T68" fmla="*/ 677 w 1401"/>
              <a:gd name="T69" fmla="*/ 801 h 1401"/>
              <a:gd name="T70" fmla="*/ 681 w 1401"/>
              <a:gd name="T71" fmla="*/ 681 h 1401"/>
              <a:gd name="T72" fmla="*/ 801 w 1401"/>
              <a:gd name="T73" fmla="*/ 677 h 1401"/>
              <a:gd name="T74" fmla="*/ 904 w 1401"/>
              <a:gd name="T75" fmla="*/ 677 h 1401"/>
              <a:gd name="T76" fmla="*/ 904 w 1401"/>
              <a:gd name="T77" fmla="*/ 574 h 1401"/>
              <a:gd name="T78" fmla="*/ 908 w 1401"/>
              <a:gd name="T79" fmla="*/ 454 h 1401"/>
              <a:gd name="T80" fmla="*/ 1028 w 1401"/>
              <a:gd name="T81" fmla="*/ 450 h 1401"/>
              <a:gd name="T82" fmla="*/ 1131 w 1401"/>
              <a:gd name="T83" fmla="*/ 450 h 1401"/>
              <a:gd name="T84" fmla="*/ 1131 w 1401"/>
              <a:gd name="T85" fmla="*/ 347 h 1401"/>
              <a:gd name="T86" fmla="*/ 1136 w 1401"/>
              <a:gd name="T87" fmla="*/ 227 h 1401"/>
              <a:gd name="T88" fmla="*/ 1255 w 1401"/>
              <a:gd name="T89" fmla="*/ 223 h 1401"/>
              <a:gd name="T90" fmla="*/ 1358 w 1401"/>
              <a:gd name="T91" fmla="*/ 223 h 1401"/>
              <a:gd name="T92" fmla="*/ 1358 w 1401"/>
              <a:gd name="T93" fmla="*/ 120 h 1401"/>
              <a:gd name="T94" fmla="*/ 1363 w 1401"/>
              <a:gd name="T95" fmla="*/ 0 h 1401"/>
              <a:gd name="T96" fmla="*/ 1374 w 1401"/>
              <a:gd name="T97" fmla="*/ 12 h 1401"/>
              <a:gd name="T98" fmla="*/ 1374 w 1401"/>
              <a:gd name="T99" fmla="*/ 115 h 1401"/>
              <a:gd name="T100" fmla="*/ 1370 w 1401"/>
              <a:gd name="T101" fmla="*/ 234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1" h="1401">
                <a:moveTo>
                  <a:pt x="1370" y="234"/>
                </a:moveTo>
                <a:cubicBezTo>
                  <a:pt x="1338" y="266"/>
                  <a:pt x="1293" y="252"/>
                  <a:pt x="1250" y="239"/>
                </a:cubicBezTo>
                <a:cubicBezTo>
                  <a:pt x="1210" y="226"/>
                  <a:pt x="1172" y="214"/>
                  <a:pt x="1147" y="239"/>
                </a:cubicBezTo>
                <a:cubicBezTo>
                  <a:pt x="1122" y="264"/>
                  <a:pt x="1134" y="302"/>
                  <a:pt x="1147" y="342"/>
                </a:cubicBezTo>
                <a:cubicBezTo>
                  <a:pt x="1160" y="385"/>
                  <a:pt x="1174" y="429"/>
                  <a:pt x="1142" y="461"/>
                </a:cubicBezTo>
                <a:cubicBezTo>
                  <a:pt x="1111" y="493"/>
                  <a:pt x="1066" y="479"/>
                  <a:pt x="1023" y="466"/>
                </a:cubicBezTo>
                <a:cubicBezTo>
                  <a:pt x="983" y="453"/>
                  <a:pt x="945" y="441"/>
                  <a:pt x="920" y="466"/>
                </a:cubicBezTo>
                <a:cubicBezTo>
                  <a:pt x="895" y="491"/>
                  <a:pt x="907" y="529"/>
                  <a:pt x="920" y="569"/>
                </a:cubicBezTo>
                <a:cubicBezTo>
                  <a:pt x="933" y="612"/>
                  <a:pt x="947" y="657"/>
                  <a:pt x="915" y="688"/>
                </a:cubicBezTo>
                <a:cubicBezTo>
                  <a:pt x="883" y="720"/>
                  <a:pt x="839" y="706"/>
                  <a:pt x="796" y="693"/>
                </a:cubicBezTo>
                <a:cubicBezTo>
                  <a:pt x="756" y="680"/>
                  <a:pt x="718" y="668"/>
                  <a:pt x="693" y="693"/>
                </a:cubicBezTo>
                <a:cubicBezTo>
                  <a:pt x="668" y="718"/>
                  <a:pt x="680" y="756"/>
                  <a:pt x="693" y="796"/>
                </a:cubicBezTo>
                <a:cubicBezTo>
                  <a:pt x="706" y="839"/>
                  <a:pt x="720" y="884"/>
                  <a:pt x="688" y="915"/>
                </a:cubicBezTo>
                <a:cubicBezTo>
                  <a:pt x="656" y="947"/>
                  <a:pt x="612" y="933"/>
                  <a:pt x="569" y="920"/>
                </a:cubicBezTo>
                <a:cubicBezTo>
                  <a:pt x="529" y="907"/>
                  <a:pt x="491" y="895"/>
                  <a:pt x="466" y="920"/>
                </a:cubicBezTo>
                <a:cubicBezTo>
                  <a:pt x="441" y="945"/>
                  <a:pt x="453" y="983"/>
                  <a:pt x="466" y="1023"/>
                </a:cubicBezTo>
                <a:cubicBezTo>
                  <a:pt x="479" y="1066"/>
                  <a:pt x="493" y="1111"/>
                  <a:pt x="461" y="1142"/>
                </a:cubicBezTo>
                <a:cubicBezTo>
                  <a:pt x="429" y="1174"/>
                  <a:pt x="385" y="1160"/>
                  <a:pt x="342" y="1147"/>
                </a:cubicBezTo>
                <a:cubicBezTo>
                  <a:pt x="302" y="1134"/>
                  <a:pt x="264" y="1122"/>
                  <a:pt x="239" y="1147"/>
                </a:cubicBezTo>
                <a:cubicBezTo>
                  <a:pt x="214" y="1172"/>
                  <a:pt x="226" y="1210"/>
                  <a:pt x="239" y="1250"/>
                </a:cubicBezTo>
                <a:cubicBezTo>
                  <a:pt x="252" y="1293"/>
                  <a:pt x="266" y="1338"/>
                  <a:pt x="234" y="1369"/>
                </a:cubicBezTo>
                <a:cubicBezTo>
                  <a:pt x="202" y="1401"/>
                  <a:pt x="158" y="1387"/>
                  <a:pt x="115" y="1374"/>
                </a:cubicBezTo>
                <a:cubicBezTo>
                  <a:pt x="75" y="1361"/>
                  <a:pt x="37" y="1349"/>
                  <a:pt x="12" y="1374"/>
                </a:cubicBezTo>
                <a:cubicBezTo>
                  <a:pt x="0" y="1363"/>
                  <a:pt x="0" y="1363"/>
                  <a:pt x="0" y="1363"/>
                </a:cubicBezTo>
                <a:cubicBezTo>
                  <a:pt x="32" y="1331"/>
                  <a:pt x="77" y="1345"/>
                  <a:pt x="120" y="1358"/>
                </a:cubicBezTo>
                <a:cubicBezTo>
                  <a:pt x="160" y="1371"/>
                  <a:pt x="198" y="1383"/>
                  <a:pt x="223" y="1358"/>
                </a:cubicBezTo>
                <a:cubicBezTo>
                  <a:pt x="247" y="1333"/>
                  <a:pt x="236" y="1295"/>
                  <a:pt x="223" y="1255"/>
                </a:cubicBezTo>
                <a:cubicBezTo>
                  <a:pt x="209" y="1212"/>
                  <a:pt x="195" y="1167"/>
                  <a:pt x="227" y="1136"/>
                </a:cubicBezTo>
                <a:cubicBezTo>
                  <a:pt x="259" y="1104"/>
                  <a:pt x="304" y="1118"/>
                  <a:pt x="347" y="1131"/>
                </a:cubicBezTo>
                <a:cubicBezTo>
                  <a:pt x="387" y="1144"/>
                  <a:pt x="425" y="1156"/>
                  <a:pt x="450" y="1131"/>
                </a:cubicBezTo>
                <a:cubicBezTo>
                  <a:pt x="475" y="1106"/>
                  <a:pt x="463" y="1068"/>
                  <a:pt x="450" y="1028"/>
                </a:cubicBezTo>
                <a:cubicBezTo>
                  <a:pt x="436" y="985"/>
                  <a:pt x="422" y="940"/>
                  <a:pt x="454" y="909"/>
                </a:cubicBezTo>
                <a:cubicBezTo>
                  <a:pt x="486" y="877"/>
                  <a:pt x="531" y="891"/>
                  <a:pt x="574" y="904"/>
                </a:cubicBezTo>
                <a:cubicBezTo>
                  <a:pt x="614" y="917"/>
                  <a:pt x="652" y="929"/>
                  <a:pt x="677" y="904"/>
                </a:cubicBezTo>
                <a:cubicBezTo>
                  <a:pt x="702" y="879"/>
                  <a:pt x="690" y="841"/>
                  <a:pt x="677" y="801"/>
                </a:cubicBezTo>
                <a:cubicBezTo>
                  <a:pt x="664" y="758"/>
                  <a:pt x="650" y="713"/>
                  <a:pt x="681" y="681"/>
                </a:cubicBezTo>
                <a:cubicBezTo>
                  <a:pt x="713" y="650"/>
                  <a:pt x="758" y="664"/>
                  <a:pt x="801" y="677"/>
                </a:cubicBezTo>
                <a:cubicBezTo>
                  <a:pt x="841" y="690"/>
                  <a:pt x="879" y="702"/>
                  <a:pt x="904" y="677"/>
                </a:cubicBezTo>
                <a:cubicBezTo>
                  <a:pt x="929" y="652"/>
                  <a:pt x="917" y="614"/>
                  <a:pt x="904" y="574"/>
                </a:cubicBezTo>
                <a:cubicBezTo>
                  <a:pt x="891" y="531"/>
                  <a:pt x="877" y="486"/>
                  <a:pt x="908" y="454"/>
                </a:cubicBezTo>
                <a:cubicBezTo>
                  <a:pt x="940" y="423"/>
                  <a:pt x="985" y="437"/>
                  <a:pt x="1028" y="450"/>
                </a:cubicBezTo>
                <a:cubicBezTo>
                  <a:pt x="1068" y="463"/>
                  <a:pt x="1106" y="475"/>
                  <a:pt x="1131" y="450"/>
                </a:cubicBezTo>
                <a:cubicBezTo>
                  <a:pt x="1156" y="425"/>
                  <a:pt x="1144" y="387"/>
                  <a:pt x="1131" y="347"/>
                </a:cubicBezTo>
                <a:cubicBezTo>
                  <a:pt x="1118" y="304"/>
                  <a:pt x="1104" y="259"/>
                  <a:pt x="1136" y="227"/>
                </a:cubicBezTo>
                <a:cubicBezTo>
                  <a:pt x="1167" y="195"/>
                  <a:pt x="1212" y="209"/>
                  <a:pt x="1255" y="223"/>
                </a:cubicBezTo>
                <a:cubicBezTo>
                  <a:pt x="1295" y="236"/>
                  <a:pt x="1333" y="247"/>
                  <a:pt x="1358" y="223"/>
                </a:cubicBezTo>
                <a:cubicBezTo>
                  <a:pt x="1383" y="198"/>
                  <a:pt x="1371" y="160"/>
                  <a:pt x="1358" y="120"/>
                </a:cubicBezTo>
                <a:cubicBezTo>
                  <a:pt x="1345" y="77"/>
                  <a:pt x="1331" y="32"/>
                  <a:pt x="1363" y="0"/>
                </a:cubicBezTo>
                <a:cubicBezTo>
                  <a:pt x="1374" y="12"/>
                  <a:pt x="1374" y="12"/>
                  <a:pt x="1374" y="12"/>
                </a:cubicBezTo>
                <a:cubicBezTo>
                  <a:pt x="1349" y="37"/>
                  <a:pt x="1361" y="75"/>
                  <a:pt x="1374" y="115"/>
                </a:cubicBezTo>
                <a:cubicBezTo>
                  <a:pt x="1387" y="158"/>
                  <a:pt x="1401" y="202"/>
                  <a:pt x="1370" y="234"/>
                </a:cubicBezTo>
                <a:close/>
              </a:path>
            </a:pathLst>
          </a:custGeom>
          <a:gradFill>
            <a:gsLst>
              <a:gs pos="0">
                <a:schemeClr val="accent1"/>
              </a:gs>
              <a:gs pos="100000">
                <a:schemeClr val="accent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a:solidFill>
                <a:schemeClr val="lt1"/>
              </a:solidFill>
            </a:endParaRPr>
          </a:p>
        </p:txBody>
      </p:sp>
      <p:sp>
        <p:nvSpPr>
          <p:cNvPr id="8" name="PA_库_Rectangle: Top Corners Rounded 24">
            <a:extLst>
              <a:ext uri="{FF2B5EF4-FFF2-40B4-BE49-F238E27FC236}">
                <a16:creationId xmlns:a16="http://schemas.microsoft.com/office/drawing/2014/main" id="{0FF76CD8-9309-4EE2-BD01-D0B905E8953C}"/>
              </a:ext>
            </a:extLst>
          </p:cNvPr>
          <p:cNvSpPr/>
          <p:nvPr>
            <p:custDataLst>
              <p:tags r:id="rId3"/>
            </p:custDataLst>
          </p:nvPr>
        </p:nvSpPr>
        <p:spPr>
          <a:xfrm rot="5400000">
            <a:off x="2405258" y="548128"/>
            <a:ext cx="1806621" cy="5574862"/>
          </a:xfrm>
          <a:prstGeom prst="round2SameRect">
            <a:avLst>
              <a:gd name="adj1" fmla="val 3704"/>
              <a:gd name="adj2" fmla="val 3374"/>
            </a:avLst>
          </a:prstGeom>
          <a:solidFill>
            <a:schemeClr val="bg1"/>
          </a:solidFill>
          <a:ln>
            <a:noFill/>
          </a:ln>
          <a:effectLst>
            <a:outerShdw blurRad="1270000" dist="508000" dir="5400000" sx="90000" sy="90000" algn="t"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p>
        </p:txBody>
      </p:sp>
      <p:sp>
        <p:nvSpPr>
          <p:cNvPr id="9" name="PA_库_矩形 28">
            <a:extLst>
              <a:ext uri="{FF2B5EF4-FFF2-40B4-BE49-F238E27FC236}">
                <a16:creationId xmlns:a16="http://schemas.microsoft.com/office/drawing/2014/main" id="{E1A08336-97D1-4289-9B7C-B0CEC1D6BBD3}"/>
              </a:ext>
            </a:extLst>
          </p:cNvPr>
          <p:cNvSpPr/>
          <p:nvPr>
            <p:custDataLst>
              <p:tags r:id="rId4"/>
            </p:custDataLst>
          </p:nvPr>
        </p:nvSpPr>
        <p:spPr>
          <a:xfrm>
            <a:off x="2176554" y="3174921"/>
            <a:ext cx="3672287" cy="757130"/>
          </a:xfrm>
          <a:prstGeom prst="rect">
            <a:avLst/>
          </a:prstGeom>
        </p:spPr>
        <p:txBody>
          <a:bodyPr/>
          <a:lstStyle/>
          <a:p>
            <a:pPr>
              <a:lnSpc>
                <a:spcPct val="114000"/>
              </a:lnSpc>
              <a:spcBef>
                <a:spcPts val="1000"/>
              </a:spcBef>
            </a:pPr>
            <a:r>
              <a:rPr lang="en-US" sz="1200" b="1" dirty="0">
                <a:solidFill>
                  <a:schemeClr val="bg1">
                    <a:lumMod val="65000"/>
                  </a:schemeClr>
                </a:solidFill>
                <a:latin typeface="+mj-lt"/>
                <a:cs typeface="Calibri"/>
              </a:rPr>
              <a:t>VMP shells and anti-analysis techs are improved rapidly. </a:t>
            </a:r>
            <a:endParaRPr lang="id-ID" sz="1200" b="1" dirty="0">
              <a:solidFill>
                <a:schemeClr val="bg1">
                  <a:lumMod val="65000"/>
                </a:schemeClr>
              </a:solidFill>
              <a:latin typeface="+mj-lt"/>
              <a:cs typeface="Calibri"/>
            </a:endParaRPr>
          </a:p>
        </p:txBody>
      </p:sp>
      <p:sp>
        <p:nvSpPr>
          <p:cNvPr id="10" name="PA_库_Rectangle: Rounded Corners 29">
            <a:extLst>
              <a:ext uri="{FF2B5EF4-FFF2-40B4-BE49-F238E27FC236}">
                <a16:creationId xmlns:a16="http://schemas.microsoft.com/office/drawing/2014/main" id="{F981FAA0-BB9E-42A3-908B-B9F6129FBAED}"/>
              </a:ext>
            </a:extLst>
          </p:cNvPr>
          <p:cNvSpPr/>
          <p:nvPr>
            <p:custDataLst>
              <p:tags r:id="rId5"/>
            </p:custDataLst>
          </p:nvPr>
        </p:nvSpPr>
        <p:spPr>
          <a:xfrm>
            <a:off x="2234527" y="2739065"/>
            <a:ext cx="1632394" cy="340519"/>
          </a:xfrm>
          <a:prstGeom prst="roundRect">
            <a:avLst/>
          </a:prstGeom>
          <a:noFill/>
        </p:spPr>
        <p:txBody>
          <a:bodyPr wrap="square">
            <a:spAutoFit/>
          </a:bodyPr>
          <a:lstStyle/>
          <a:p>
            <a:r>
              <a:rPr lang="en-US" sz="1400" dirty="0">
                <a:solidFill>
                  <a:schemeClr val="tx1">
                    <a:lumMod val="50000"/>
                    <a:lumOff val="50000"/>
                  </a:schemeClr>
                </a:solidFill>
                <a:latin typeface="Nexa Bold" panose="02000000000000000000" pitchFamily="50" charset="0"/>
                <a:ea typeface="Roboto Condensed" panose="02000000000000000000" pitchFamily="2" charset="0"/>
                <a:cs typeface="Segoe UI" panose="020B0502040204020203" pitchFamily="34" charset="0"/>
              </a:rPr>
              <a:t>New protections</a:t>
            </a:r>
          </a:p>
        </p:txBody>
      </p:sp>
      <p:sp>
        <p:nvSpPr>
          <p:cNvPr id="11" name="PA_库_文本框 27">
            <a:extLst>
              <a:ext uri="{FF2B5EF4-FFF2-40B4-BE49-F238E27FC236}">
                <a16:creationId xmlns:a16="http://schemas.microsoft.com/office/drawing/2014/main" id="{032A5082-0FAB-418A-B9C9-A87DB5FAD25C}"/>
              </a:ext>
            </a:extLst>
          </p:cNvPr>
          <p:cNvSpPr txBox="1"/>
          <p:nvPr>
            <p:custDataLst>
              <p:tags r:id="rId6"/>
            </p:custDataLst>
          </p:nvPr>
        </p:nvSpPr>
        <p:spPr>
          <a:xfrm>
            <a:off x="817282" y="3070277"/>
            <a:ext cx="1966324" cy="861774"/>
          </a:xfrm>
          <a:prstGeom prst="rect">
            <a:avLst/>
          </a:prstGeom>
          <a:noFill/>
        </p:spPr>
        <p:txBody>
          <a:bodyPr wrap="square" rtlCol="0">
            <a:spAutoFit/>
          </a:bodyPr>
          <a:lstStyle/>
          <a:p>
            <a:r>
              <a:rPr lang="en-US" sz="5000" dirty="0">
                <a:solidFill>
                  <a:schemeClr val="bg1">
                    <a:lumMod val="85000"/>
                    <a:alpha val="85000"/>
                  </a:schemeClr>
                </a:solidFill>
                <a:latin typeface="Nexa Bold" panose="02000000000000000000" pitchFamily="50" charset="0"/>
                <a:ea typeface="Roboto Condensed" panose="02000000000000000000" pitchFamily="2" charset="0"/>
                <a:cs typeface="Segoe UI Light" panose="020B0502040204020203" pitchFamily="34" charset="0"/>
              </a:rPr>
              <a:t>02</a:t>
            </a:r>
            <a:endParaRPr lang="id-ID" sz="5000" dirty="0">
              <a:solidFill>
                <a:schemeClr val="bg1">
                  <a:lumMod val="85000"/>
                  <a:alpha val="85000"/>
                </a:schemeClr>
              </a:solidFill>
              <a:latin typeface="Nexa Bold" panose="02000000000000000000" pitchFamily="50" charset="0"/>
              <a:ea typeface="Roboto Condensed" panose="02000000000000000000" pitchFamily="2" charset="0"/>
              <a:cs typeface="Segoe UI Light" panose="020B0502040204020203" pitchFamily="34" charset="0"/>
            </a:endParaRPr>
          </a:p>
        </p:txBody>
      </p:sp>
      <p:sp>
        <p:nvSpPr>
          <p:cNvPr id="12" name="PA_库_矩形 33">
            <a:extLst>
              <a:ext uri="{FF2B5EF4-FFF2-40B4-BE49-F238E27FC236}">
                <a16:creationId xmlns:a16="http://schemas.microsoft.com/office/drawing/2014/main" id="{8593DC9D-C989-49BA-9446-65E247851756}"/>
              </a:ext>
            </a:extLst>
          </p:cNvPr>
          <p:cNvSpPr/>
          <p:nvPr>
            <p:custDataLst>
              <p:tags r:id="rId7"/>
            </p:custDataLst>
          </p:nvPr>
        </p:nvSpPr>
        <p:spPr>
          <a:xfrm>
            <a:off x="2915571" y="1105708"/>
            <a:ext cx="3672287" cy="757130"/>
          </a:xfrm>
          <a:prstGeom prst="rect">
            <a:avLst/>
          </a:prstGeom>
        </p:spPr>
        <p:txBody>
          <a:bodyPr/>
          <a:lstStyle/>
          <a:p>
            <a:pPr>
              <a:lnSpc>
                <a:spcPct val="114000"/>
              </a:lnSpc>
              <a:spcBef>
                <a:spcPts val="1000"/>
              </a:spcBef>
            </a:pPr>
            <a:r>
              <a:rPr lang="en-US" sz="1200" b="1" dirty="0">
                <a:solidFill>
                  <a:schemeClr val="bg1">
                    <a:lumMod val="65000"/>
                  </a:schemeClr>
                </a:solidFill>
                <a:latin typeface="+mj-lt"/>
                <a:cs typeface="Calibri"/>
              </a:rPr>
              <a:t>Ad fraud, illegal apps and privacy leaks… It is difficult for traditional anti-virus engine to detect.</a:t>
            </a:r>
            <a:endParaRPr lang="id-ID" sz="1200" b="1" dirty="0">
              <a:solidFill>
                <a:schemeClr val="bg1">
                  <a:lumMod val="65000"/>
                </a:schemeClr>
              </a:solidFill>
              <a:latin typeface="+mj-lt"/>
              <a:cs typeface="Calibri"/>
            </a:endParaRPr>
          </a:p>
        </p:txBody>
      </p:sp>
      <p:sp>
        <p:nvSpPr>
          <p:cNvPr id="13" name="PA_库_Rectangle: Rounded Corners 34">
            <a:extLst>
              <a:ext uri="{FF2B5EF4-FFF2-40B4-BE49-F238E27FC236}">
                <a16:creationId xmlns:a16="http://schemas.microsoft.com/office/drawing/2014/main" id="{68DDC504-4146-469E-BFD3-50CB3E782E09}"/>
              </a:ext>
            </a:extLst>
          </p:cNvPr>
          <p:cNvSpPr/>
          <p:nvPr>
            <p:custDataLst>
              <p:tags r:id="rId8"/>
            </p:custDataLst>
          </p:nvPr>
        </p:nvSpPr>
        <p:spPr>
          <a:xfrm>
            <a:off x="2915570" y="669852"/>
            <a:ext cx="1849469" cy="340519"/>
          </a:xfrm>
          <a:prstGeom prst="roundRect">
            <a:avLst/>
          </a:prstGeom>
          <a:noFill/>
        </p:spPr>
        <p:txBody>
          <a:bodyPr wrap="square">
            <a:spAutoFit/>
          </a:bodyPr>
          <a:lstStyle/>
          <a:p>
            <a:r>
              <a:rPr lang="en-US" sz="1400" dirty="0">
                <a:solidFill>
                  <a:schemeClr val="tx1">
                    <a:lumMod val="50000"/>
                    <a:lumOff val="50000"/>
                  </a:schemeClr>
                </a:solidFill>
                <a:latin typeface="Nexa Bold" panose="02000000000000000000" pitchFamily="50" charset="0"/>
                <a:ea typeface="Roboto Condensed" panose="02000000000000000000" pitchFamily="2" charset="0"/>
                <a:cs typeface="Segoe UI" panose="020B0502040204020203" pitchFamily="34" charset="0"/>
              </a:rPr>
              <a:t>New malware types</a:t>
            </a:r>
          </a:p>
        </p:txBody>
      </p:sp>
      <p:sp>
        <p:nvSpPr>
          <p:cNvPr id="14" name="PA_库_文本框 32">
            <a:extLst>
              <a:ext uri="{FF2B5EF4-FFF2-40B4-BE49-F238E27FC236}">
                <a16:creationId xmlns:a16="http://schemas.microsoft.com/office/drawing/2014/main" id="{00DE6464-10F7-4D3E-82AE-919635FA32F7}"/>
              </a:ext>
            </a:extLst>
          </p:cNvPr>
          <p:cNvSpPr txBox="1"/>
          <p:nvPr>
            <p:custDataLst>
              <p:tags r:id="rId9"/>
            </p:custDataLst>
          </p:nvPr>
        </p:nvSpPr>
        <p:spPr>
          <a:xfrm>
            <a:off x="1605286" y="1001064"/>
            <a:ext cx="1966324" cy="861774"/>
          </a:xfrm>
          <a:prstGeom prst="rect">
            <a:avLst/>
          </a:prstGeom>
          <a:noFill/>
        </p:spPr>
        <p:txBody>
          <a:bodyPr wrap="square" rtlCol="0">
            <a:spAutoFit/>
          </a:bodyPr>
          <a:lstStyle/>
          <a:p>
            <a:r>
              <a:rPr lang="en-US" sz="5000" dirty="0">
                <a:solidFill>
                  <a:schemeClr val="bg1">
                    <a:lumMod val="85000"/>
                    <a:alpha val="85000"/>
                  </a:schemeClr>
                </a:solidFill>
                <a:latin typeface="Nexa Bold" panose="02000000000000000000" pitchFamily="50" charset="0"/>
                <a:ea typeface="Roboto Condensed" panose="02000000000000000000" pitchFamily="2" charset="0"/>
                <a:cs typeface="Segoe UI Light" panose="020B0502040204020203" pitchFamily="34" charset="0"/>
              </a:rPr>
              <a:t>01</a:t>
            </a:r>
            <a:endParaRPr lang="id-ID" sz="5000" dirty="0">
              <a:solidFill>
                <a:schemeClr val="bg1">
                  <a:lumMod val="85000"/>
                  <a:alpha val="85000"/>
                </a:schemeClr>
              </a:solidFill>
              <a:latin typeface="Nexa Bold" panose="02000000000000000000" pitchFamily="50" charset="0"/>
              <a:ea typeface="Roboto Condensed" panose="02000000000000000000" pitchFamily="2" charset="0"/>
              <a:cs typeface="Segoe UI Light" panose="020B0502040204020203" pitchFamily="34" charset="0"/>
            </a:endParaRPr>
          </a:p>
        </p:txBody>
      </p:sp>
      <p:sp>
        <p:nvSpPr>
          <p:cNvPr id="15" name="PA_库_矩形 38">
            <a:extLst>
              <a:ext uri="{FF2B5EF4-FFF2-40B4-BE49-F238E27FC236}">
                <a16:creationId xmlns:a16="http://schemas.microsoft.com/office/drawing/2014/main" id="{93036BE7-946C-4B15-9DA2-75F403F8B5B0}"/>
              </a:ext>
            </a:extLst>
          </p:cNvPr>
          <p:cNvSpPr/>
          <p:nvPr>
            <p:custDataLst>
              <p:tags r:id="rId10"/>
            </p:custDataLst>
          </p:nvPr>
        </p:nvSpPr>
        <p:spPr>
          <a:xfrm>
            <a:off x="2915571" y="5244133"/>
            <a:ext cx="3672287" cy="757130"/>
          </a:xfrm>
          <a:prstGeom prst="rect">
            <a:avLst/>
          </a:prstGeom>
        </p:spPr>
        <p:txBody>
          <a:bodyPr/>
          <a:lstStyle/>
          <a:p>
            <a:pPr>
              <a:lnSpc>
                <a:spcPct val="114000"/>
              </a:lnSpc>
              <a:spcBef>
                <a:spcPts val="1000"/>
              </a:spcBef>
            </a:pPr>
            <a:r>
              <a:rPr lang="en-US" sz="1200" b="1" dirty="0">
                <a:solidFill>
                  <a:schemeClr val="bg1">
                    <a:lumMod val="65000"/>
                  </a:schemeClr>
                </a:solidFill>
                <a:latin typeface="+mj-lt"/>
                <a:cs typeface="Calibri"/>
              </a:rPr>
              <a:t>Private distribution channels, CDNs, payment platforms, which only serve for malwares are difficult to track.</a:t>
            </a:r>
            <a:endParaRPr lang="id-ID" sz="1200" b="1" dirty="0">
              <a:solidFill>
                <a:schemeClr val="bg1">
                  <a:lumMod val="65000"/>
                </a:schemeClr>
              </a:solidFill>
              <a:latin typeface="+mj-lt"/>
              <a:cs typeface="Calibri"/>
            </a:endParaRPr>
          </a:p>
        </p:txBody>
      </p:sp>
      <p:sp>
        <p:nvSpPr>
          <p:cNvPr id="16" name="PA_库_Rectangle: Rounded Corners 39">
            <a:extLst>
              <a:ext uri="{FF2B5EF4-FFF2-40B4-BE49-F238E27FC236}">
                <a16:creationId xmlns:a16="http://schemas.microsoft.com/office/drawing/2014/main" id="{3AEBD82E-49B9-4972-BBB7-B01A964218B1}"/>
              </a:ext>
            </a:extLst>
          </p:cNvPr>
          <p:cNvSpPr/>
          <p:nvPr>
            <p:custDataLst>
              <p:tags r:id="rId11"/>
            </p:custDataLst>
          </p:nvPr>
        </p:nvSpPr>
        <p:spPr>
          <a:xfrm>
            <a:off x="2915570" y="4808277"/>
            <a:ext cx="2058627" cy="340519"/>
          </a:xfrm>
          <a:prstGeom prst="roundRect">
            <a:avLst/>
          </a:prstGeom>
          <a:noFill/>
        </p:spPr>
        <p:txBody>
          <a:bodyPr wrap="square">
            <a:spAutoFit/>
          </a:bodyPr>
          <a:lstStyle/>
          <a:p>
            <a:r>
              <a:rPr lang="en-US" sz="1400" dirty="0">
                <a:solidFill>
                  <a:schemeClr val="tx1">
                    <a:lumMod val="50000"/>
                    <a:lumOff val="50000"/>
                  </a:schemeClr>
                </a:solidFill>
                <a:latin typeface="Nexa Bold" panose="02000000000000000000" pitchFamily="50" charset="0"/>
                <a:ea typeface="Roboto Condensed" panose="02000000000000000000" pitchFamily="2" charset="0"/>
                <a:cs typeface="Segoe UI" panose="020B0502040204020203" pitchFamily="34" charset="0"/>
              </a:rPr>
              <a:t>New 3rd-party services</a:t>
            </a:r>
          </a:p>
        </p:txBody>
      </p:sp>
      <p:sp>
        <p:nvSpPr>
          <p:cNvPr id="17" name="PA_库_文本框 37">
            <a:extLst>
              <a:ext uri="{FF2B5EF4-FFF2-40B4-BE49-F238E27FC236}">
                <a16:creationId xmlns:a16="http://schemas.microsoft.com/office/drawing/2014/main" id="{AA252463-441E-43BF-8105-8D12DBA9F385}"/>
              </a:ext>
            </a:extLst>
          </p:cNvPr>
          <p:cNvSpPr txBox="1"/>
          <p:nvPr>
            <p:custDataLst>
              <p:tags r:id="rId12"/>
            </p:custDataLst>
          </p:nvPr>
        </p:nvSpPr>
        <p:spPr>
          <a:xfrm>
            <a:off x="1605286" y="5139489"/>
            <a:ext cx="1966324" cy="861774"/>
          </a:xfrm>
          <a:prstGeom prst="rect">
            <a:avLst/>
          </a:prstGeom>
          <a:noFill/>
        </p:spPr>
        <p:txBody>
          <a:bodyPr wrap="square" rtlCol="0">
            <a:spAutoFit/>
          </a:bodyPr>
          <a:lstStyle/>
          <a:p>
            <a:r>
              <a:rPr lang="en-US" sz="5000" b="1" dirty="0">
                <a:solidFill>
                  <a:schemeClr val="bg1">
                    <a:lumMod val="85000"/>
                    <a:alpha val="85000"/>
                  </a:schemeClr>
                </a:solidFill>
                <a:latin typeface="Nexa Bold" panose="02000000000000000000" pitchFamily="50" charset="0"/>
                <a:ea typeface="Roboto Condensed" panose="02000000000000000000" pitchFamily="2" charset="0"/>
                <a:cs typeface="Segoe UI Light" panose="020B0502040204020203" pitchFamily="34" charset="0"/>
              </a:rPr>
              <a:t>03</a:t>
            </a:r>
            <a:endParaRPr lang="id-ID" sz="5000" b="1" dirty="0">
              <a:solidFill>
                <a:schemeClr val="bg1">
                  <a:lumMod val="85000"/>
                  <a:alpha val="85000"/>
                </a:schemeClr>
              </a:solidFill>
              <a:latin typeface="Nexa Bold" panose="02000000000000000000" pitchFamily="50" charset="0"/>
              <a:ea typeface="Roboto Condensed" panose="02000000000000000000" pitchFamily="2" charset="0"/>
              <a:cs typeface="Segoe UI Light" panose="020B0502040204020203" pitchFamily="34" charset="0"/>
            </a:endParaRPr>
          </a:p>
        </p:txBody>
      </p:sp>
      <p:sp>
        <p:nvSpPr>
          <p:cNvPr id="18" name="文本框 17">
            <a:extLst>
              <a:ext uri="{FF2B5EF4-FFF2-40B4-BE49-F238E27FC236}">
                <a16:creationId xmlns:a16="http://schemas.microsoft.com/office/drawing/2014/main" id="{1F58D0DC-7F62-4A73-9F21-60F545BD4A4A}"/>
              </a:ext>
            </a:extLst>
          </p:cNvPr>
          <p:cNvSpPr txBox="1"/>
          <p:nvPr/>
        </p:nvSpPr>
        <p:spPr>
          <a:xfrm>
            <a:off x="5144820" y="297968"/>
            <a:ext cx="2452370" cy="584775"/>
          </a:xfrm>
          <a:prstGeom prst="rect">
            <a:avLst/>
          </a:prstGeom>
          <a:noFill/>
        </p:spPr>
        <p:txBody>
          <a:bodyPr wrap="square">
            <a:spAutoFit/>
          </a:bodyPr>
          <a:lstStyle/>
          <a:p>
            <a:r>
              <a:rPr lang="en-US" altLang="zh-CN" sz="3200" dirty="0">
                <a:solidFill>
                  <a:srgbClr val="1E3595"/>
                </a:solidFill>
                <a:latin typeface="汉仪晓波折纸体简" panose="00020600040101010101" pitchFamily="18" charset="-122"/>
                <a:ea typeface="汉仪晓波折纸体简" panose="00020600040101010101" pitchFamily="18" charset="-122"/>
                <a:cs typeface="Segoe UI" panose="020B0502040204020203" pitchFamily="34" charset="0"/>
              </a:rPr>
              <a:t>Challenges</a:t>
            </a:r>
            <a:endParaRPr lang="zh-CN" altLang="en-US" sz="3200" dirty="0"/>
          </a:p>
        </p:txBody>
      </p:sp>
    </p:spTree>
    <p:extLst>
      <p:ext uri="{BB962C8B-B14F-4D97-AF65-F5344CB8AC3E}">
        <p14:creationId xmlns:p14="http://schemas.microsoft.com/office/powerpoint/2010/main" val="32341400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nodePh="1">
                                  <p:stCondLst>
                                    <p:cond delay="250"/>
                                  </p:stCondLst>
                                  <p:endCondLst>
                                    <p:cond evt="begin" delay="0">
                                      <p:tn val="5"/>
                                    </p:cond>
                                  </p:endCondLst>
                                  <p:childTnLst>
                                    <p:set>
                                      <p:cBhvr>
                                        <p:cTn id="6" dur="1" fill="hold">
                                          <p:stCondLst>
                                            <p:cond delay="0"/>
                                          </p:stCondLst>
                                        </p:cTn>
                                        <p:tgtEl>
                                          <p:spTgt spid="6">
                                            <p:txEl>
                                              <p:charRg st="4294967295" end="4294967295"/>
                                            </p:txEl>
                                          </p:spTgt>
                                        </p:tgtEl>
                                        <p:attrNameLst>
                                          <p:attrName>style.visibility</p:attrName>
                                        </p:attrNameLst>
                                      </p:cBhvr>
                                      <p:to>
                                        <p:strVal val="visible"/>
                                      </p:to>
                                    </p:set>
                                    <p:anim calcmode="lin" valueType="num">
                                      <p:cBhvr additive="base">
                                        <p:cTn id="7" dur="1500" fill="hold"/>
                                        <p:tgtEl>
                                          <p:spTgt spid="6">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8" dur="1500" fill="hold"/>
                                        <p:tgtEl>
                                          <p:spTgt spid="6">
                                            <p:txEl>
                                              <p:charRg st="4294967295" end="4294967295"/>
                                            </p:txEl>
                                          </p:spTgt>
                                        </p:tgtEl>
                                        <p:attrNameLst>
                                          <p:attrName>ppt_y</p:attrName>
                                        </p:attrNameLst>
                                      </p:cBhvr>
                                      <p:tavLst>
                                        <p:tav tm="0">
                                          <p:val>
                                            <p:strVal val="#ppt_y"/>
                                          </p:val>
                                        </p:tav>
                                        <p:tav tm="100000">
                                          <p:val>
                                            <p:strVal val="#ppt_y"/>
                                          </p:val>
                                        </p:tav>
                                      </p:tavLst>
                                    </p:anim>
                                    <p:set>
                                      <p:cBhvr>
                                        <p:cTn id="9" dur="1" fill="hold">
                                          <p:stCondLst>
                                            <p:cond delay="0"/>
                                          </p:stCondLst>
                                        </p:cTn>
                                        <p:tgtEl>
                                          <p:spTgt spid="6">
                                            <p:txEl>
                                              <p:charRg st="4294967295" end="4294967295"/>
                                            </p:txEl>
                                          </p:spTgt>
                                        </p:tgtEl>
                                        <p:attrNameLst>
                                          <p:attrName>style.visibility</p:attrName>
                                        </p:attrNameLst>
                                      </p:cBhvr>
                                      <p:to>
                                        <p:strVal val="visible"/>
                                      </p:to>
                                    </p:set>
                                    <p:anim to="" calcmode="lin" valueType="num">
                                      <p:cBhvr>
                                        <p:cTn id="10" dur="1500" fill="hold">
                                          <p:stCondLst>
                                            <p:cond delay="0"/>
                                          </p:stCondLst>
                                        </p:cTn>
                                        <p:tgtEl>
                                          <p:spTgt spid="6">
                                            <p:txEl>
                                              <p:charRg st="4294967295" end="4294967295"/>
                                            </p:txEl>
                                          </p:spTgt>
                                        </p:tgtEl>
                                        <p:attrNameLst>
                                          <p:attrName>ppt_w</p:attrName>
                                        </p:attrNameLst>
                                      </p:cBhvr>
                                      <p:tavLst>
                                        <p:tav tm="0">
                                          <p:val>
                                            <p:strVal val="0"/>
                                          </p:val>
                                        </p:tav>
                                        <p:tav tm="100000">
                                          <p:val>
                                            <p:strVal val="#ppt_w"/>
                                          </p:val>
                                        </p:tav>
                                      </p:tavLst>
                                    </p:anim>
                                    <p:anim to="" calcmode="lin" valueType="num">
                                      <p:cBhvr>
                                        <p:cTn id="11" dur="1500" fill="hold">
                                          <p:stCondLst>
                                            <p:cond delay="0"/>
                                          </p:stCondLst>
                                        </p:cTn>
                                        <p:tgtEl>
                                          <p:spTgt spid="6">
                                            <p:txEl>
                                              <p:charRg st="4294967295" end="4294967295"/>
                                            </p:txEl>
                                          </p:spTgt>
                                        </p:tgtEl>
                                        <p:attrNameLst>
                                          <p:attrName>ppt_h</p:attrName>
                                        </p:attrNameLst>
                                      </p:cBhvr>
                                      <p:tavLst>
                                        <p:tav tm="0">
                                          <p:val>
                                            <p:strVal val="0"/>
                                          </p:val>
                                        </p:tav>
                                        <p:tav tm="100000">
                                          <p:val>
                                            <p:strVal val="#ppt_h"/>
                                          </p:val>
                                        </p:tav>
                                      </p:tavLst>
                                    </p:anim>
                                    <p:animEffect filter="fade">
                                      <p:cBhvr>
                                        <p:cTn id="12" dur="1500">
                                          <p:stCondLst>
                                            <p:cond delay="0"/>
                                          </p:stCondLst>
                                        </p:cTn>
                                        <p:tgtEl>
                                          <p:spTgt spid="6">
                                            <p:txEl>
                                              <p:charRg st="4294967295" end="4294967295"/>
                                            </p:txEl>
                                          </p:spTgt>
                                        </p:tgtEl>
                                      </p:cBhvr>
                                    </p:animEffect>
                                  </p:childTnLst>
                                </p:cTn>
                              </p:par>
                              <p:par>
                                <p:cTn id="13" presetID="2" presetClass="entr" presetSubtype="8" decel="100000" fill="hold" grpId="0" nodeType="withEffect" nodePh="1">
                                  <p:stCondLst>
                                    <p:cond delay="250"/>
                                  </p:stCondLst>
                                  <p:endCondLst>
                                    <p:cond evt="begin" delay="0">
                                      <p:tn val="13"/>
                                    </p:cond>
                                  </p:endCondLst>
                                  <p:childTnLst>
                                    <p:set>
                                      <p:cBhvr>
                                        <p:cTn id="14" dur="1" fill="hold">
                                          <p:stCondLst>
                                            <p:cond delay="0"/>
                                          </p:stCondLst>
                                        </p:cTn>
                                        <p:tgtEl>
                                          <p:spTgt spid="7">
                                            <p:txEl>
                                              <p:charRg st="4294967295" end="4294967295"/>
                                            </p:txEl>
                                          </p:spTgt>
                                        </p:tgtEl>
                                        <p:attrNameLst>
                                          <p:attrName>style.visibility</p:attrName>
                                        </p:attrNameLst>
                                      </p:cBhvr>
                                      <p:to>
                                        <p:strVal val="visible"/>
                                      </p:to>
                                    </p:set>
                                    <p:anim calcmode="lin" valueType="num">
                                      <p:cBhvr additive="base">
                                        <p:cTn id="15" dur="1500" fill="hold"/>
                                        <p:tgtEl>
                                          <p:spTgt spid="7">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6" dur="1500" fill="hold"/>
                                        <p:tgtEl>
                                          <p:spTgt spid="7">
                                            <p:txEl>
                                              <p:charRg st="4294967295" end="4294967295"/>
                                            </p:txEl>
                                          </p:spTgt>
                                        </p:tgtEl>
                                        <p:attrNameLst>
                                          <p:attrName>ppt_y</p:attrName>
                                        </p:attrNameLst>
                                      </p:cBhvr>
                                      <p:tavLst>
                                        <p:tav tm="0">
                                          <p:val>
                                            <p:strVal val="#ppt_y"/>
                                          </p:val>
                                        </p:tav>
                                        <p:tav tm="100000">
                                          <p:val>
                                            <p:strVal val="#ppt_y"/>
                                          </p:val>
                                        </p:tav>
                                      </p:tavLst>
                                    </p:anim>
                                    <p:set>
                                      <p:cBhvr>
                                        <p:cTn id="17" dur="1" fill="hold">
                                          <p:stCondLst>
                                            <p:cond delay="0"/>
                                          </p:stCondLst>
                                        </p:cTn>
                                        <p:tgtEl>
                                          <p:spTgt spid="7">
                                            <p:txEl>
                                              <p:charRg st="4294967295" end="4294967295"/>
                                            </p:txEl>
                                          </p:spTgt>
                                        </p:tgtEl>
                                        <p:attrNameLst>
                                          <p:attrName>style.visibility</p:attrName>
                                        </p:attrNameLst>
                                      </p:cBhvr>
                                      <p:to>
                                        <p:strVal val="visible"/>
                                      </p:to>
                                    </p:set>
                                    <p:anim to="" calcmode="lin" valueType="num">
                                      <p:cBhvr>
                                        <p:cTn id="18" dur="1500" fill="hold">
                                          <p:stCondLst>
                                            <p:cond delay="0"/>
                                          </p:stCondLst>
                                        </p:cTn>
                                        <p:tgtEl>
                                          <p:spTgt spid="7">
                                            <p:txEl>
                                              <p:charRg st="4294967295" end="4294967295"/>
                                            </p:txEl>
                                          </p:spTgt>
                                        </p:tgtEl>
                                        <p:attrNameLst>
                                          <p:attrName>ppt_w</p:attrName>
                                        </p:attrNameLst>
                                      </p:cBhvr>
                                      <p:tavLst>
                                        <p:tav tm="0">
                                          <p:val>
                                            <p:strVal val="0"/>
                                          </p:val>
                                        </p:tav>
                                        <p:tav tm="100000">
                                          <p:val>
                                            <p:strVal val="#ppt_w"/>
                                          </p:val>
                                        </p:tav>
                                      </p:tavLst>
                                    </p:anim>
                                    <p:anim to="" calcmode="lin" valueType="num">
                                      <p:cBhvr>
                                        <p:cTn id="19" dur="1500" fill="hold">
                                          <p:stCondLst>
                                            <p:cond delay="0"/>
                                          </p:stCondLst>
                                        </p:cTn>
                                        <p:tgtEl>
                                          <p:spTgt spid="7">
                                            <p:txEl>
                                              <p:charRg st="4294967295" end="4294967295"/>
                                            </p:txEl>
                                          </p:spTgt>
                                        </p:tgtEl>
                                        <p:attrNameLst>
                                          <p:attrName>ppt_h</p:attrName>
                                        </p:attrNameLst>
                                      </p:cBhvr>
                                      <p:tavLst>
                                        <p:tav tm="0">
                                          <p:val>
                                            <p:strVal val="0"/>
                                          </p:val>
                                        </p:tav>
                                        <p:tav tm="100000">
                                          <p:val>
                                            <p:strVal val="#ppt_h"/>
                                          </p:val>
                                        </p:tav>
                                      </p:tavLst>
                                    </p:anim>
                                    <p:animEffect filter="fade">
                                      <p:cBhvr>
                                        <p:cTn id="20" dur="1500">
                                          <p:stCondLst>
                                            <p:cond delay="0"/>
                                          </p:stCondLst>
                                        </p:cTn>
                                        <p:tgtEl>
                                          <p:spTgt spid="7">
                                            <p:txEl>
                                              <p:charRg st="4294967295" end="4294967295"/>
                                            </p:txEl>
                                          </p:spTgt>
                                        </p:tgtEl>
                                      </p:cBhvr>
                                    </p:animEffect>
                                  </p:childTnLst>
                                </p:cTn>
                              </p:par>
                              <p:par>
                                <p:cTn id="21" presetID="2" presetClass="entr" presetSubtype="8" decel="100000" fill="hold" grpId="0" nodeType="withEffect" nodePh="1">
                                  <p:stCondLst>
                                    <p:cond delay="250"/>
                                  </p:stCondLst>
                                  <p:endCondLst>
                                    <p:cond evt="begin" delay="0">
                                      <p:tn val="21"/>
                                    </p:cond>
                                  </p:endCondLst>
                                  <p:childTnLst>
                                    <p:set>
                                      <p:cBhvr>
                                        <p:cTn id="22" dur="1" fill="hold">
                                          <p:stCondLst>
                                            <p:cond delay="0"/>
                                          </p:stCondLst>
                                        </p:cTn>
                                        <p:tgtEl>
                                          <p:spTgt spid="8">
                                            <p:txEl>
                                              <p:charRg st="4294967295" end="4294967295"/>
                                            </p:txEl>
                                          </p:spTgt>
                                        </p:tgtEl>
                                        <p:attrNameLst>
                                          <p:attrName>style.visibility</p:attrName>
                                        </p:attrNameLst>
                                      </p:cBhvr>
                                      <p:to>
                                        <p:strVal val="visible"/>
                                      </p:to>
                                    </p:set>
                                    <p:anim calcmode="lin" valueType="num">
                                      <p:cBhvr additive="base">
                                        <p:cTn id="23" dur="1500" fill="hold"/>
                                        <p:tgtEl>
                                          <p:spTgt spid="8">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24" dur="1500" fill="hold"/>
                                        <p:tgtEl>
                                          <p:spTgt spid="8">
                                            <p:txEl>
                                              <p:charRg st="4294967295" end="4294967295"/>
                                            </p:txEl>
                                          </p:spTgt>
                                        </p:tgtEl>
                                        <p:attrNameLst>
                                          <p:attrName>ppt_y</p:attrName>
                                        </p:attrNameLst>
                                      </p:cBhvr>
                                      <p:tavLst>
                                        <p:tav tm="0">
                                          <p:val>
                                            <p:strVal val="#ppt_y"/>
                                          </p:val>
                                        </p:tav>
                                        <p:tav tm="100000">
                                          <p:val>
                                            <p:strVal val="#ppt_y"/>
                                          </p:val>
                                        </p:tav>
                                      </p:tavLst>
                                    </p:anim>
                                    <p:set>
                                      <p:cBhvr>
                                        <p:cTn id="25" dur="1" fill="hold">
                                          <p:stCondLst>
                                            <p:cond delay="0"/>
                                          </p:stCondLst>
                                        </p:cTn>
                                        <p:tgtEl>
                                          <p:spTgt spid="8">
                                            <p:txEl>
                                              <p:charRg st="4294967295" end="4294967295"/>
                                            </p:txEl>
                                          </p:spTgt>
                                        </p:tgtEl>
                                        <p:attrNameLst>
                                          <p:attrName>style.visibility</p:attrName>
                                        </p:attrNameLst>
                                      </p:cBhvr>
                                      <p:to>
                                        <p:strVal val="visible"/>
                                      </p:to>
                                    </p:set>
                                    <p:anim to="" calcmode="lin" valueType="num">
                                      <p:cBhvr>
                                        <p:cTn id="26" dur="1500" fill="hold">
                                          <p:stCondLst>
                                            <p:cond delay="0"/>
                                          </p:stCondLst>
                                        </p:cTn>
                                        <p:tgtEl>
                                          <p:spTgt spid="8">
                                            <p:txEl>
                                              <p:charRg st="4294967295" end="4294967295"/>
                                            </p:txEl>
                                          </p:spTgt>
                                        </p:tgtEl>
                                        <p:attrNameLst>
                                          <p:attrName>ppt_w</p:attrName>
                                        </p:attrNameLst>
                                      </p:cBhvr>
                                      <p:tavLst>
                                        <p:tav tm="0">
                                          <p:val>
                                            <p:strVal val="0"/>
                                          </p:val>
                                        </p:tav>
                                        <p:tav tm="100000">
                                          <p:val>
                                            <p:strVal val="#ppt_w"/>
                                          </p:val>
                                        </p:tav>
                                      </p:tavLst>
                                    </p:anim>
                                    <p:anim to="" calcmode="lin" valueType="num">
                                      <p:cBhvr>
                                        <p:cTn id="27" dur="1500" fill="hold">
                                          <p:stCondLst>
                                            <p:cond delay="0"/>
                                          </p:stCondLst>
                                        </p:cTn>
                                        <p:tgtEl>
                                          <p:spTgt spid="8">
                                            <p:txEl>
                                              <p:charRg st="4294967295" end="4294967295"/>
                                            </p:txEl>
                                          </p:spTgt>
                                        </p:tgtEl>
                                        <p:attrNameLst>
                                          <p:attrName>ppt_h</p:attrName>
                                        </p:attrNameLst>
                                      </p:cBhvr>
                                      <p:tavLst>
                                        <p:tav tm="0">
                                          <p:val>
                                            <p:strVal val="0"/>
                                          </p:val>
                                        </p:tav>
                                        <p:tav tm="100000">
                                          <p:val>
                                            <p:strVal val="#ppt_h"/>
                                          </p:val>
                                        </p:tav>
                                      </p:tavLst>
                                    </p:anim>
                                    <p:animEffect filter="fade">
                                      <p:cBhvr>
                                        <p:cTn id="28" dur="1500">
                                          <p:stCondLst>
                                            <p:cond delay="0"/>
                                          </p:stCondLst>
                                        </p:cTn>
                                        <p:tgtEl>
                                          <p:spTgt spid="8">
                                            <p:txEl>
                                              <p:charRg st="4294967295" end="4294967295"/>
                                            </p:txEl>
                                          </p:spTgt>
                                        </p:tgtEl>
                                      </p:cBhvr>
                                    </p:animEffect>
                                  </p:childTnLst>
                                </p:cTn>
                              </p:par>
                              <p:par>
                                <p:cTn id="29" presetID="2" presetClass="entr" presetSubtype="8" decel="100000" fill="hold" grpId="0" nodeType="withEffect">
                                  <p:stCondLst>
                                    <p:cond delay="25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1500" fill="hold"/>
                                        <p:tgtEl>
                                          <p:spTgt spid="9"/>
                                        </p:tgtEl>
                                        <p:attrNameLst>
                                          <p:attrName>ppt_x</p:attrName>
                                        </p:attrNameLst>
                                      </p:cBhvr>
                                      <p:tavLst>
                                        <p:tav tm="0">
                                          <p:val>
                                            <p:strVal val="0-#ppt_w/2"/>
                                          </p:val>
                                        </p:tav>
                                        <p:tav tm="100000">
                                          <p:val>
                                            <p:strVal val="#ppt_x"/>
                                          </p:val>
                                        </p:tav>
                                      </p:tavLst>
                                    </p:anim>
                                    <p:anim calcmode="lin" valueType="num">
                                      <p:cBhvr additive="base">
                                        <p:cTn id="32" dur="1500" fill="hold"/>
                                        <p:tgtEl>
                                          <p:spTgt spid="9"/>
                                        </p:tgtEl>
                                        <p:attrNameLst>
                                          <p:attrName>ppt_y</p:attrName>
                                        </p:attrNameLst>
                                      </p:cBhvr>
                                      <p:tavLst>
                                        <p:tav tm="0">
                                          <p:val>
                                            <p:strVal val="#ppt_y"/>
                                          </p:val>
                                        </p:tav>
                                        <p:tav tm="100000">
                                          <p:val>
                                            <p:strVal val="#ppt_y"/>
                                          </p:val>
                                        </p:tav>
                                      </p:tavLst>
                                    </p:anim>
                                    <p:set>
                                      <p:cBhvr>
                                        <p:cTn id="33" dur="1" fill="hold">
                                          <p:stCondLst>
                                            <p:cond delay="0"/>
                                          </p:stCondLst>
                                        </p:cTn>
                                        <p:tgtEl>
                                          <p:spTgt spid="9"/>
                                        </p:tgtEl>
                                        <p:attrNameLst>
                                          <p:attrName>style.visibility</p:attrName>
                                        </p:attrNameLst>
                                      </p:cBhvr>
                                      <p:to>
                                        <p:strVal val="visible"/>
                                      </p:to>
                                    </p:set>
                                    <p:anim to="" calcmode="lin" valueType="num">
                                      <p:cBhvr>
                                        <p:cTn id="34" dur="1500" fill="hold">
                                          <p:stCondLst>
                                            <p:cond delay="0"/>
                                          </p:stCondLst>
                                        </p:cTn>
                                        <p:tgtEl>
                                          <p:spTgt spid="9"/>
                                        </p:tgtEl>
                                        <p:attrNameLst>
                                          <p:attrName>ppt_w</p:attrName>
                                        </p:attrNameLst>
                                      </p:cBhvr>
                                      <p:tavLst>
                                        <p:tav tm="0">
                                          <p:val>
                                            <p:strVal val="0"/>
                                          </p:val>
                                        </p:tav>
                                        <p:tav tm="100000">
                                          <p:val>
                                            <p:strVal val="#ppt_w"/>
                                          </p:val>
                                        </p:tav>
                                      </p:tavLst>
                                    </p:anim>
                                    <p:anim to="" calcmode="lin" valueType="num">
                                      <p:cBhvr>
                                        <p:cTn id="35" dur="1500" fill="hold">
                                          <p:stCondLst>
                                            <p:cond delay="0"/>
                                          </p:stCondLst>
                                        </p:cTn>
                                        <p:tgtEl>
                                          <p:spTgt spid="9"/>
                                        </p:tgtEl>
                                        <p:attrNameLst>
                                          <p:attrName>ppt_h</p:attrName>
                                        </p:attrNameLst>
                                      </p:cBhvr>
                                      <p:tavLst>
                                        <p:tav tm="0">
                                          <p:val>
                                            <p:strVal val="0"/>
                                          </p:val>
                                        </p:tav>
                                        <p:tav tm="100000">
                                          <p:val>
                                            <p:strVal val="#ppt_h"/>
                                          </p:val>
                                        </p:tav>
                                      </p:tavLst>
                                    </p:anim>
                                    <p:animEffect filter="fade">
                                      <p:cBhvr>
                                        <p:cTn id="36" dur="1500">
                                          <p:stCondLst>
                                            <p:cond delay="0"/>
                                          </p:stCondLst>
                                        </p:cTn>
                                        <p:tgtEl>
                                          <p:spTgt spid="9"/>
                                        </p:tgtEl>
                                      </p:cBhvr>
                                    </p:animEffect>
                                  </p:childTnLst>
                                </p:cTn>
                              </p:par>
                              <p:par>
                                <p:cTn id="37" presetID="2" presetClass="entr" presetSubtype="8" decel="100000" fill="hold" grpId="0" nodeType="withEffect">
                                  <p:stCondLst>
                                    <p:cond delay="250"/>
                                  </p:stCondLst>
                                  <p:childTnLst>
                                    <p:set>
                                      <p:cBhvr>
                                        <p:cTn id="38" dur="1" fill="hold">
                                          <p:stCondLst>
                                            <p:cond delay="0"/>
                                          </p:stCondLst>
                                        </p:cTn>
                                        <p:tgtEl>
                                          <p:spTgt spid="10">
                                            <p:txEl>
                                              <p:charRg st="4294967295" end="4294967295"/>
                                            </p:txEl>
                                          </p:spTgt>
                                        </p:tgtEl>
                                        <p:attrNameLst>
                                          <p:attrName>style.visibility</p:attrName>
                                        </p:attrNameLst>
                                      </p:cBhvr>
                                      <p:to>
                                        <p:strVal val="visible"/>
                                      </p:to>
                                    </p:set>
                                    <p:anim calcmode="lin" valueType="num">
                                      <p:cBhvr additive="base">
                                        <p:cTn id="39" dur="1500" fill="hold"/>
                                        <p:tgtEl>
                                          <p:spTgt spid="10">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40" dur="1500" fill="hold"/>
                                        <p:tgtEl>
                                          <p:spTgt spid="10">
                                            <p:txEl>
                                              <p:charRg st="4294967295" end="4294967295"/>
                                            </p:txEl>
                                          </p:spTgt>
                                        </p:tgtEl>
                                        <p:attrNameLst>
                                          <p:attrName>ppt_y</p:attrName>
                                        </p:attrNameLst>
                                      </p:cBhvr>
                                      <p:tavLst>
                                        <p:tav tm="0">
                                          <p:val>
                                            <p:strVal val="#ppt_y"/>
                                          </p:val>
                                        </p:tav>
                                        <p:tav tm="100000">
                                          <p:val>
                                            <p:strVal val="#ppt_y"/>
                                          </p:val>
                                        </p:tav>
                                      </p:tavLst>
                                    </p:anim>
                                    <p:set>
                                      <p:cBhvr>
                                        <p:cTn id="41" dur="1" fill="hold">
                                          <p:stCondLst>
                                            <p:cond delay="0"/>
                                          </p:stCondLst>
                                        </p:cTn>
                                        <p:tgtEl>
                                          <p:spTgt spid="10">
                                            <p:txEl>
                                              <p:charRg st="4294967295" end="4294967295"/>
                                            </p:txEl>
                                          </p:spTgt>
                                        </p:tgtEl>
                                        <p:attrNameLst>
                                          <p:attrName>style.visibility</p:attrName>
                                        </p:attrNameLst>
                                      </p:cBhvr>
                                      <p:to>
                                        <p:strVal val="visible"/>
                                      </p:to>
                                    </p:set>
                                    <p:anim to="" calcmode="lin" valueType="num">
                                      <p:cBhvr>
                                        <p:cTn id="42" dur="1500" fill="hold">
                                          <p:stCondLst>
                                            <p:cond delay="0"/>
                                          </p:stCondLst>
                                        </p:cTn>
                                        <p:tgtEl>
                                          <p:spTgt spid="10">
                                            <p:txEl>
                                              <p:charRg st="4294967295" end="4294967295"/>
                                            </p:txEl>
                                          </p:spTgt>
                                        </p:tgtEl>
                                        <p:attrNameLst>
                                          <p:attrName>ppt_w</p:attrName>
                                        </p:attrNameLst>
                                      </p:cBhvr>
                                      <p:tavLst>
                                        <p:tav tm="0">
                                          <p:val>
                                            <p:strVal val="0"/>
                                          </p:val>
                                        </p:tav>
                                        <p:tav tm="100000">
                                          <p:val>
                                            <p:strVal val="#ppt_w"/>
                                          </p:val>
                                        </p:tav>
                                      </p:tavLst>
                                    </p:anim>
                                    <p:anim to="" calcmode="lin" valueType="num">
                                      <p:cBhvr>
                                        <p:cTn id="43" dur="1500" fill="hold">
                                          <p:stCondLst>
                                            <p:cond delay="0"/>
                                          </p:stCondLst>
                                        </p:cTn>
                                        <p:tgtEl>
                                          <p:spTgt spid="10">
                                            <p:txEl>
                                              <p:charRg st="4294967295" end="4294967295"/>
                                            </p:txEl>
                                          </p:spTgt>
                                        </p:tgtEl>
                                        <p:attrNameLst>
                                          <p:attrName>ppt_h</p:attrName>
                                        </p:attrNameLst>
                                      </p:cBhvr>
                                      <p:tavLst>
                                        <p:tav tm="0">
                                          <p:val>
                                            <p:strVal val="0"/>
                                          </p:val>
                                        </p:tav>
                                        <p:tav tm="100000">
                                          <p:val>
                                            <p:strVal val="#ppt_h"/>
                                          </p:val>
                                        </p:tav>
                                      </p:tavLst>
                                    </p:anim>
                                    <p:animEffect filter="fade">
                                      <p:cBhvr>
                                        <p:cTn id="44" dur="1500">
                                          <p:stCondLst>
                                            <p:cond delay="0"/>
                                          </p:stCondLst>
                                        </p:cTn>
                                        <p:tgtEl>
                                          <p:spTgt spid="10">
                                            <p:txEl>
                                              <p:charRg st="4294967295" end="4294967295"/>
                                            </p:txEl>
                                          </p:spTgt>
                                        </p:tgtEl>
                                      </p:cBhvr>
                                    </p:animEffect>
                                  </p:childTnLst>
                                </p:cTn>
                              </p:par>
                              <p:par>
                                <p:cTn id="45" presetID="2" presetClass="entr" presetSubtype="8" decel="100000" fill="hold" grpId="0" nodeType="withEffect">
                                  <p:stCondLst>
                                    <p:cond delay="25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1500" fill="hold"/>
                                        <p:tgtEl>
                                          <p:spTgt spid="11"/>
                                        </p:tgtEl>
                                        <p:attrNameLst>
                                          <p:attrName>ppt_x</p:attrName>
                                        </p:attrNameLst>
                                      </p:cBhvr>
                                      <p:tavLst>
                                        <p:tav tm="0">
                                          <p:val>
                                            <p:strVal val="0-#ppt_w/2"/>
                                          </p:val>
                                        </p:tav>
                                        <p:tav tm="100000">
                                          <p:val>
                                            <p:strVal val="#ppt_x"/>
                                          </p:val>
                                        </p:tav>
                                      </p:tavLst>
                                    </p:anim>
                                    <p:anim calcmode="lin" valueType="num">
                                      <p:cBhvr additive="base">
                                        <p:cTn id="48" dur="1500" fill="hold"/>
                                        <p:tgtEl>
                                          <p:spTgt spid="11"/>
                                        </p:tgtEl>
                                        <p:attrNameLst>
                                          <p:attrName>ppt_y</p:attrName>
                                        </p:attrNameLst>
                                      </p:cBhvr>
                                      <p:tavLst>
                                        <p:tav tm="0">
                                          <p:val>
                                            <p:strVal val="#ppt_y"/>
                                          </p:val>
                                        </p:tav>
                                        <p:tav tm="100000">
                                          <p:val>
                                            <p:strVal val="#ppt_y"/>
                                          </p:val>
                                        </p:tav>
                                      </p:tavLst>
                                    </p:anim>
                                    <p:set>
                                      <p:cBhvr>
                                        <p:cTn id="49" dur="1" fill="hold">
                                          <p:stCondLst>
                                            <p:cond delay="0"/>
                                          </p:stCondLst>
                                        </p:cTn>
                                        <p:tgtEl>
                                          <p:spTgt spid="11"/>
                                        </p:tgtEl>
                                        <p:attrNameLst>
                                          <p:attrName>style.visibility</p:attrName>
                                        </p:attrNameLst>
                                      </p:cBhvr>
                                      <p:to>
                                        <p:strVal val="visible"/>
                                      </p:to>
                                    </p:set>
                                    <p:anim to="" calcmode="lin" valueType="num">
                                      <p:cBhvr>
                                        <p:cTn id="50" dur="1500" fill="hold">
                                          <p:stCondLst>
                                            <p:cond delay="0"/>
                                          </p:stCondLst>
                                        </p:cTn>
                                        <p:tgtEl>
                                          <p:spTgt spid="11"/>
                                        </p:tgtEl>
                                        <p:attrNameLst>
                                          <p:attrName>ppt_w</p:attrName>
                                        </p:attrNameLst>
                                      </p:cBhvr>
                                      <p:tavLst>
                                        <p:tav tm="0">
                                          <p:val>
                                            <p:strVal val="0"/>
                                          </p:val>
                                        </p:tav>
                                        <p:tav tm="100000">
                                          <p:val>
                                            <p:strVal val="#ppt_w"/>
                                          </p:val>
                                        </p:tav>
                                      </p:tavLst>
                                    </p:anim>
                                    <p:anim to="" calcmode="lin" valueType="num">
                                      <p:cBhvr>
                                        <p:cTn id="51" dur="1500" fill="hold">
                                          <p:stCondLst>
                                            <p:cond delay="0"/>
                                          </p:stCondLst>
                                        </p:cTn>
                                        <p:tgtEl>
                                          <p:spTgt spid="11"/>
                                        </p:tgtEl>
                                        <p:attrNameLst>
                                          <p:attrName>ppt_h</p:attrName>
                                        </p:attrNameLst>
                                      </p:cBhvr>
                                      <p:tavLst>
                                        <p:tav tm="0">
                                          <p:val>
                                            <p:strVal val="0"/>
                                          </p:val>
                                        </p:tav>
                                        <p:tav tm="100000">
                                          <p:val>
                                            <p:strVal val="#ppt_h"/>
                                          </p:val>
                                        </p:tav>
                                      </p:tavLst>
                                    </p:anim>
                                    <p:animEffect filter="fade">
                                      <p:cBhvr>
                                        <p:cTn id="52" dur="1500">
                                          <p:stCondLst>
                                            <p:cond delay="0"/>
                                          </p:stCondLst>
                                        </p:cTn>
                                        <p:tgtEl>
                                          <p:spTgt spid="11"/>
                                        </p:tgtEl>
                                      </p:cBhvr>
                                    </p:animEffect>
                                  </p:childTnLst>
                                </p:cTn>
                              </p:par>
                              <p:par>
                                <p:cTn id="53" presetID="2" presetClass="entr" presetSubtype="8" decel="100000" fill="hold" grpId="0" nodeType="withEffect">
                                  <p:stCondLst>
                                    <p:cond delay="25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1500" fill="hold"/>
                                        <p:tgtEl>
                                          <p:spTgt spid="12"/>
                                        </p:tgtEl>
                                        <p:attrNameLst>
                                          <p:attrName>ppt_x</p:attrName>
                                        </p:attrNameLst>
                                      </p:cBhvr>
                                      <p:tavLst>
                                        <p:tav tm="0">
                                          <p:val>
                                            <p:strVal val="0-#ppt_w/2"/>
                                          </p:val>
                                        </p:tav>
                                        <p:tav tm="100000">
                                          <p:val>
                                            <p:strVal val="#ppt_x"/>
                                          </p:val>
                                        </p:tav>
                                      </p:tavLst>
                                    </p:anim>
                                    <p:anim calcmode="lin" valueType="num">
                                      <p:cBhvr additive="base">
                                        <p:cTn id="56" dur="1500" fill="hold"/>
                                        <p:tgtEl>
                                          <p:spTgt spid="12"/>
                                        </p:tgtEl>
                                        <p:attrNameLst>
                                          <p:attrName>ppt_y</p:attrName>
                                        </p:attrNameLst>
                                      </p:cBhvr>
                                      <p:tavLst>
                                        <p:tav tm="0">
                                          <p:val>
                                            <p:strVal val="#ppt_y"/>
                                          </p:val>
                                        </p:tav>
                                        <p:tav tm="100000">
                                          <p:val>
                                            <p:strVal val="#ppt_y"/>
                                          </p:val>
                                        </p:tav>
                                      </p:tavLst>
                                    </p:anim>
                                    <p:set>
                                      <p:cBhvr>
                                        <p:cTn id="57" dur="1" fill="hold">
                                          <p:stCondLst>
                                            <p:cond delay="0"/>
                                          </p:stCondLst>
                                        </p:cTn>
                                        <p:tgtEl>
                                          <p:spTgt spid="12"/>
                                        </p:tgtEl>
                                        <p:attrNameLst>
                                          <p:attrName>style.visibility</p:attrName>
                                        </p:attrNameLst>
                                      </p:cBhvr>
                                      <p:to>
                                        <p:strVal val="visible"/>
                                      </p:to>
                                    </p:set>
                                    <p:anim to="" calcmode="lin" valueType="num">
                                      <p:cBhvr>
                                        <p:cTn id="58" dur="1500" fill="hold">
                                          <p:stCondLst>
                                            <p:cond delay="0"/>
                                          </p:stCondLst>
                                        </p:cTn>
                                        <p:tgtEl>
                                          <p:spTgt spid="12"/>
                                        </p:tgtEl>
                                        <p:attrNameLst>
                                          <p:attrName>ppt_w</p:attrName>
                                        </p:attrNameLst>
                                      </p:cBhvr>
                                      <p:tavLst>
                                        <p:tav tm="0">
                                          <p:val>
                                            <p:strVal val="0"/>
                                          </p:val>
                                        </p:tav>
                                        <p:tav tm="100000">
                                          <p:val>
                                            <p:strVal val="#ppt_w"/>
                                          </p:val>
                                        </p:tav>
                                      </p:tavLst>
                                    </p:anim>
                                    <p:anim to="" calcmode="lin" valueType="num">
                                      <p:cBhvr>
                                        <p:cTn id="59" dur="1500" fill="hold">
                                          <p:stCondLst>
                                            <p:cond delay="0"/>
                                          </p:stCondLst>
                                        </p:cTn>
                                        <p:tgtEl>
                                          <p:spTgt spid="12"/>
                                        </p:tgtEl>
                                        <p:attrNameLst>
                                          <p:attrName>ppt_h</p:attrName>
                                        </p:attrNameLst>
                                      </p:cBhvr>
                                      <p:tavLst>
                                        <p:tav tm="0">
                                          <p:val>
                                            <p:strVal val="0"/>
                                          </p:val>
                                        </p:tav>
                                        <p:tav tm="100000">
                                          <p:val>
                                            <p:strVal val="#ppt_h"/>
                                          </p:val>
                                        </p:tav>
                                      </p:tavLst>
                                    </p:anim>
                                    <p:animEffect filter="fade">
                                      <p:cBhvr>
                                        <p:cTn id="60" dur="1500">
                                          <p:stCondLst>
                                            <p:cond delay="0"/>
                                          </p:stCondLst>
                                        </p:cTn>
                                        <p:tgtEl>
                                          <p:spTgt spid="12"/>
                                        </p:tgtEl>
                                      </p:cBhvr>
                                    </p:animEffect>
                                  </p:childTnLst>
                                </p:cTn>
                              </p:par>
                              <p:par>
                                <p:cTn id="61" presetID="2" presetClass="entr" presetSubtype="8" decel="100000" fill="hold" grpId="0" nodeType="withEffect">
                                  <p:stCondLst>
                                    <p:cond delay="250"/>
                                  </p:stCondLst>
                                  <p:childTnLst>
                                    <p:set>
                                      <p:cBhvr>
                                        <p:cTn id="62" dur="1" fill="hold">
                                          <p:stCondLst>
                                            <p:cond delay="0"/>
                                          </p:stCondLst>
                                        </p:cTn>
                                        <p:tgtEl>
                                          <p:spTgt spid="13"/>
                                        </p:tgtEl>
                                        <p:attrNameLst>
                                          <p:attrName>style.visibility</p:attrName>
                                        </p:attrNameLst>
                                      </p:cBhvr>
                                      <p:to>
                                        <p:strVal val="visible"/>
                                      </p:to>
                                    </p:set>
                                    <p:anim calcmode="lin" valueType="num">
                                      <p:cBhvr additive="base">
                                        <p:cTn id="63" dur="1500" fill="hold"/>
                                        <p:tgtEl>
                                          <p:spTgt spid="13"/>
                                        </p:tgtEl>
                                        <p:attrNameLst>
                                          <p:attrName>ppt_x</p:attrName>
                                        </p:attrNameLst>
                                      </p:cBhvr>
                                      <p:tavLst>
                                        <p:tav tm="0">
                                          <p:val>
                                            <p:strVal val="0-#ppt_w/2"/>
                                          </p:val>
                                        </p:tav>
                                        <p:tav tm="100000">
                                          <p:val>
                                            <p:strVal val="#ppt_x"/>
                                          </p:val>
                                        </p:tav>
                                      </p:tavLst>
                                    </p:anim>
                                    <p:anim calcmode="lin" valueType="num">
                                      <p:cBhvr additive="base">
                                        <p:cTn id="64" dur="1500" fill="hold"/>
                                        <p:tgtEl>
                                          <p:spTgt spid="13"/>
                                        </p:tgtEl>
                                        <p:attrNameLst>
                                          <p:attrName>ppt_y</p:attrName>
                                        </p:attrNameLst>
                                      </p:cBhvr>
                                      <p:tavLst>
                                        <p:tav tm="0">
                                          <p:val>
                                            <p:strVal val="#ppt_y"/>
                                          </p:val>
                                        </p:tav>
                                        <p:tav tm="100000">
                                          <p:val>
                                            <p:strVal val="#ppt_y"/>
                                          </p:val>
                                        </p:tav>
                                      </p:tavLst>
                                    </p:anim>
                                    <p:set>
                                      <p:cBhvr>
                                        <p:cTn id="65" dur="1" fill="hold">
                                          <p:stCondLst>
                                            <p:cond delay="0"/>
                                          </p:stCondLst>
                                        </p:cTn>
                                        <p:tgtEl>
                                          <p:spTgt spid="13"/>
                                        </p:tgtEl>
                                        <p:attrNameLst>
                                          <p:attrName>style.visibility</p:attrName>
                                        </p:attrNameLst>
                                      </p:cBhvr>
                                      <p:to>
                                        <p:strVal val="visible"/>
                                      </p:to>
                                    </p:set>
                                    <p:anim to="" calcmode="lin" valueType="num">
                                      <p:cBhvr>
                                        <p:cTn id="66" dur="1500" fill="hold">
                                          <p:stCondLst>
                                            <p:cond delay="0"/>
                                          </p:stCondLst>
                                        </p:cTn>
                                        <p:tgtEl>
                                          <p:spTgt spid="13"/>
                                        </p:tgtEl>
                                        <p:attrNameLst>
                                          <p:attrName>ppt_w</p:attrName>
                                        </p:attrNameLst>
                                      </p:cBhvr>
                                      <p:tavLst>
                                        <p:tav tm="0">
                                          <p:val>
                                            <p:strVal val="0"/>
                                          </p:val>
                                        </p:tav>
                                        <p:tav tm="100000">
                                          <p:val>
                                            <p:strVal val="#ppt_w"/>
                                          </p:val>
                                        </p:tav>
                                      </p:tavLst>
                                    </p:anim>
                                    <p:anim to="" calcmode="lin" valueType="num">
                                      <p:cBhvr>
                                        <p:cTn id="67" dur="1500" fill="hold">
                                          <p:stCondLst>
                                            <p:cond delay="0"/>
                                          </p:stCondLst>
                                        </p:cTn>
                                        <p:tgtEl>
                                          <p:spTgt spid="13"/>
                                        </p:tgtEl>
                                        <p:attrNameLst>
                                          <p:attrName>ppt_h</p:attrName>
                                        </p:attrNameLst>
                                      </p:cBhvr>
                                      <p:tavLst>
                                        <p:tav tm="0">
                                          <p:val>
                                            <p:strVal val="0"/>
                                          </p:val>
                                        </p:tav>
                                        <p:tav tm="100000">
                                          <p:val>
                                            <p:strVal val="#ppt_h"/>
                                          </p:val>
                                        </p:tav>
                                      </p:tavLst>
                                    </p:anim>
                                    <p:animEffect filter="fade">
                                      <p:cBhvr>
                                        <p:cTn id="68" dur="1500">
                                          <p:stCondLst>
                                            <p:cond delay="0"/>
                                          </p:stCondLst>
                                        </p:cTn>
                                        <p:tgtEl>
                                          <p:spTgt spid="13"/>
                                        </p:tgtEl>
                                      </p:cBhvr>
                                    </p:animEffect>
                                  </p:childTnLst>
                                </p:cTn>
                              </p:par>
                              <p:par>
                                <p:cTn id="69" presetID="2" presetClass="entr" presetSubtype="8" decel="100000" fill="hold" grpId="0" nodeType="withEffect">
                                  <p:stCondLst>
                                    <p:cond delay="250"/>
                                  </p:stCondLst>
                                  <p:childTnLst>
                                    <p:set>
                                      <p:cBhvr>
                                        <p:cTn id="70" dur="1" fill="hold">
                                          <p:stCondLst>
                                            <p:cond delay="0"/>
                                          </p:stCondLst>
                                        </p:cTn>
                                        <p:tgtEl>
                                          <p:spTgt spid="14"/>
                                        </p:tgtEl>
                                        <p:attrNameLst>
                                          <p:attrName>style.visibility</p:attrName>
                                        </p:attrNameLst>
                                      </p:cBhvr>
                                      <p:to>
                                        <p:strVal val="visible"/>
                                      </p:to>
                                    </p:set>
                                    <p:anim calcmode="lin" valueType="num">
                                      <p:cBhvr additive="base">
                                        <p:cTn id="71" dur="1500" fill="hold"/>
                                        <p:tgtEl>
                                          <p:spTgt spid="14"/>
                                        </p:tgtEl>
                                        <p:attrNameLst>
                                          <p:attrName>ppt_x</p:attrName>
                                        </p:attrNameLst>
                                      </p:cBhvr>
                                      <p:tavLst>
                                        <p:tav tm="0">
                                          <p:val>
                                            <p:strVal val="0-#ppt_w/2"/>
                                          </p:val>
                                        </p:tav>
                                        <p:tav tm="100000">
                                          <p:val>
                                            <p:strVal val="#ppt_x"/>
                                          </p:val>
                                        </p:tav>
                                      </p:tavLst>
                                    </p:anim>
                                    <p:anim calcmode="lin" valueType="num">
                                      <p:cBhvr additive="base">
                                        <p:cTn id="72" dur="1500" fill="hold"/>
                                        <p:tgtEl>
                                          <p:spTgt spid="14"/>
                                        </p:tgtEl>
                                        <p:attrNameLst>
                                          <p:attrName>ppt_y</p:attrName>
                                        </p:attrNameLst>
                                      </p:cBhvr>
                                      <p:tavLst>
                                        <p:tav tm="0">
                                          <p:val>
                                            <p:strVal val="#ppt_y"/>
                                          </p:val>
                                        </p:tav>
                                        <p:tav tm="100000">
                                          <p:val>
                                            <p:strVal val="#ppt_y"/>
                                          </p:val>
                                        </p:tav>
                                      </p:tavLst>
                                    </p:anim>
                                    <p:set>
                                      <p:cBhvr>
                                        <p:cTn id="73" dur="1" fill="hold">
                                          <p:stCondLst>
                                            <p:cond delay="0"/>
                                          </p:stCondLst>
                                        </p:cTn>
                                        <p:tgtEl>
                                          <p:spTgt spid="14"/>
                                        </p:tgtEl>
                                        <p:attrNameLst>
                                          <p:attrName>style.visibility</p:attrName>
                                        </p:attrNameLst>
                                      </p:cBhvr>
                                      <p:to>
                                        <p:strVal val="visible"/>
                                      </p:to>
                                    </p:set>
                                    <p:anim to="" calcmode="lin" valueType="num">
                                      <p:cBhvr>
                                        <p:cTn id="74" dur="1500" fill="hold">
                                          <p:stCondLst>
                                            <p:cond delay="0"/>
                                          </p:stCondLst>
                                        </p:cTn>
                                        <p:tgtEl>
                                          <p:spTgt spid="14"/>
                                        </p:tgtEl>
                                        <p:attrNameLst>
                                          <p:attrName>ppt_w</p:attrName>
                                        </p:attrNameLst>
                                      </p:cBhvr>
                                      <p:tavLst>
                                        <p:tav tm="0">
                                          <p:val>
                                            <p:strVal val="0"/>
                                          </p:val>
                                        </p:tav>
                                        <p:tav tm="100000">
                                          <p:val>
                                            <p:strVal val="#ppt_w"/>
                                          </p:val>
                                        </p:tav>
                                      </p:tavLst>
                                    </p:anim>
                                    <p:anim to="" calcmode="lin" valueType="num">
                                      <p:cBhvr>
                                        <p:cTn id="75" dur="1500" fill="hold">
                                          <p:stCondLst>
                                            <p:cond delay="0"/>
                                          </p:stCondLst>
                                        </p:cTn>
                                        <p:tgtEl>
                                          <p:spTgt spid="14"/>
                                        </p:tgtEl>
                                        <p:attrNameLst>
                                          <p:attrName>ppt_h</p:attrName>
                                        </p:attrNameLst>
                                      </p:cBhvr>
                                      <p:tavLst>
                                        <p:tav tm="0">
                                          <p:val>
                                            <p:strVal val="0"/>
                                          </p:val>
                                        </p:tav>
                                        <p:tav tm="100000">
                                          <p:val>
                                            <p:strVal val="#ppt_h"/>
                                          </p:val>
                                        </p:tav>
                                      </p:tavLst>
                                    </p:anim>
                                    <p:animEffect filter="fade">
                                      <p:cBhvr>
                                        <p:cTn id="76" dur="1500">
                                          <p:stCondLst>
                                            <p:cond delay="0"/>
                                          </p:stCondLst>
                                        </p:cTn>
                                        <p:tgtEl>
                                          <p:spTgt spid="14"/>
                                        </p:tgtEl>
                                      </p:cBhvr>
                                    </p:animEffect>
                                  </p:childTnLst>
                                </p:cTn>
                              </p:par>
                              <p:par>
                                <p:cTn id="77" presetID="2" presetClass="entr" presetSubtype="8" decel="100000" fill="hold" grpId="0" nodeType="withEffect">
                                  <p:stCondLst>
                                    <p:cond delay="250"/>
                                  </p:stCondLst>
                                  <p:childTnLst>
                                    <p:set>
                                      <p:cBhvr>
                                        <p:cTn id="78" dur="1" fill="hold">
                                          <p:stCondLst>
                                            <p:cond delay="0"/>
                                          </p:stCondLst>
                                        </p:cTn>
                                        <p:tgtEl>
                                          <p:spTgt spid="15"/>
                                        </p:tgtEl>
                                        <p:attrNameLst>
                                          <p:attrName>style.visibility</p:attrName>
                                        </p:attrNameLst>
                                      </p:cBhvr>
                                      <p:to>
                                        <p:strVal val="visible"/>
                                      </p:to>
                                    </p:set>
                                    <p:anim calcmode="lin" valueType="num">
                                      <p:cBhvr additive="base">
                                        <p:cTn id="79" dur="1500" fill="hold"/>
                                        <p:tgtEl>
                                          <p:spTgt spid="15"/>
                                        </p:tgtEl>
                                        <p:attrNameLst>
                                          <p:attrName>ppt_x</p:attrName>
                                        </p:attrNameLst>
                                      </p:cBhvr>
                                      <p:tavLst>
                                        <p:tav tm="0">
                                          <p:val>
                                            <p:strVal val="0-#ppt_w/2"/>
                                          </p:val>
                                        </p:tav>
                                        <p:tav tm="100000">
                                          <p:val>
                                            <p:strVal val="#ppt_x"/>
                                          </p:val>
                                        </p:tav>
                                      </p:tavLst>
                                    </p:anim>
                                    <p:anim calcmode="lin" valueType="num">
                                      <p:cBhvr additive="base">
                                        <p:cTn id="80" dur="1500" fill="hold"/>
                                        <p:tgtEl>
                                          <p:spTgt spid="15"/>
                                        </p:tgtEl>
                                        <p:attrNameLst>
                                          <p:attrName>ppt_y</p:attrName>
                                        </p:attrNameLst>
                                      </p:cBhvr>
                                      <p:tavLst>
                                        <p:tav tm="0">
                                          <p:val>
                                            <p:strVal val="#ppt_y"/>
                                          </p:val>
                                        </p:tav>
                                        <p:tav tm="100000">
                                          <p:val>
                                            <p:strVal val="#ppt_y"/>
                                          </p:val>
                                        </p:tav>
                                      </p:tavLst>
                                    </p:anim>
                                    <p:set>
                                      <p:cBhvr>
                                        <p:cTn id="81" dur="1" fill="hold">
                                          <p:stCondLst>
                                            <p:cond delay="0"/>
                                          </p:stCondLst>
                                        </p:cTn>
                                        <p:tgtEl>
                                          <p:spTgt spid="15"/>
                                        </p:tgtEl>
                                        <p:attrNameLst>
                                          <p:attrName>style.visibility</p:attrName>
                                        </p:attrNameLst>
                                      </p:cBhvr>
                                      <p:to>
                                        <p:strVal val="visible"/>
                                      </p:to>
                                    </p:set>
                                    <p:anim to="" calcmode="lin" valueType="num">
                                      <p:cBhvr>
                                        <p:cTn id="82" dur="1500" fill="hold">
                                          <p:stCondLst>
                                            <p:cond delay="0"/>
                                          </p:stCondLst>
                                        </p:cTn>
                                        <p:tgtEl>
                                          <p:spTgt spid="15"/>
                                        </p:tgtEl>
                                        <p:attrNameLst>
                                          <p:attrName>ppt_w</p:attrName>
                                        </p:attrNameLst>
                                      </p:cBhvr>
                                      <p:tavLst>
                                        <p:tav tm="0">
                                          <p:val>
                                            <p:strVal val="0"/>
                                          </p:val>
                                        </p:tav>
                                        <p:tav tm="100000">
                                          <p:val>
                                            <p:strVal val="#ppt_w"/>
                                          </p:val>
                                        </p:tav>
                                      </p:tavLst>
                                    </p:anim>
                                    <p:anim to="" calcmode="lin" valueType="num">
                                      <p:cBhvr>
                                        <p:cTn id="83" dur="1500" fill="hold">
                                          <p:stCondLst>
                                            <p:cond delay="0"/>
                                          </p:stCondLst>
                                        </p:cTn>
                                        <p:tgtEl>
                                          <p:spTgt spid="15"/>
                                        </p:tgtEl>
                                        <p:attrNameLst>
                                          <p:attrName>ppt_h</p:attrName>
                                        </p:attrNameLst>
                                      </p:cBhvr>
                                      <p:tavLst>
                                        <p:tav tm="0">
                                          <p:val>
                                            <p:strVal val="0"/>
                                          </p:val>
                                        </p:tav>
                                        <p:tav tm="100000">
                                          <p:val>
                                            <p:strVal val="#ppt_h"/>
                                          </p:val>
                                        </p:tav>
                                      </p:tavLst>
                                    </p:anim>
                                    <p:animEffect filter="fade">
                                      <p:cBhvr>
                                        <p:cTn id="84" dur="1500">
                                          <p:stCondLst>
                                            <p:cond delay="0"/>
                                          </p:stCondLst>
                                        </p:cTn>
                                        <p:tgtEl>
                                          <p:spTgt spid="15"/>
                                        </p:tgtEl>
                                      </p:cBhvr>
                                    </p:animEffect>
                                  </p:childTnLst>
                                </p:cTn>
                              </p:par>
                              <p:par>
                                <p:cTn id="85" presetID="2" presetClass="entr" presetSubtype="8" decel="100000" fill="hold" grpId="0" nodeType="withEffect">
                                  <p:stCondLst>
                                    <p:cond delay="250"/>
                                  </p:stCondLst>
                                  <p:childTnLst>
                                    <p:set>
                                      <p:cBhvr>
                                        <p:cTn id="86" dur="1" fill="hold">
                                          <p:stCondLst>
                                            <p:cond delay="0"/>
                                          </p:stCondLst>
                                        </p:cTn>
                                        <p:tgtEl>
                                          <p:spTgt spid="16"/>
                                        </p:tgtEl>
                                        <p:attrNameLst>
                                          <p:attrName>style.visibility</p:attrName>
                                        </p:attrNameLst>
                                      </p:cBhvr>
                                      <p:to>
                                        <p:strVal val="visible"/>
                                      </p:to>
                                    </p:set>
                                    <p:anim calcmode="lin" valueType="num">
                                      <p:cBhvr additive="base">
                                        <p:cTn id="87" dur="1500" fill="hold"/>
                                        <p:tgtEl>
                                          <p:spTgt spid="16"/>
                                        </p:tgtEl>
                                        <p:attrNameLst>
                                          <p:attrName>ppt_x</p:attrName>
                                        </p:attrNameLst>
                                      </p:cBhvr>
                                      <p:tavLst>
                                        <p:tav tm="0">
                                          <p:val>
                                            <p:strVal val="0-#ppt_w/2"/>
                                          </p:val>
                                        </p:tav>
                                        <p:tav tm="100000">
                                          <p:val>
                                            <p:strVal val="#ppt_x"/>
                                          </p:val>
                                        </p:tav>
                                      </p:tavLst>
                                    </p:anim>
                                    <p:anim calcmode="lin" valueType="num">
                                      <p:cBhvr additive="base">
                                        <p:cTn id="88" dur="1500" fill="hold"/>
                                        <p:tgtEl>
                                          <p:spTgt spid="16"/>
                                        </p:tgtEl>
                                        <p:attrNameLst>
                                          <p:attrName>ppt_y</p:attrName>
                                        </p:attrNameLst>
                                      </p:cBhvr>
                                      <p:tavLst>
                                        <p:tav tm="0">
                                          <p:val>
                                            <p:strVal val="#ppt_y"/>
                                          </p:val>
                                        </p:tav>
                                        <p:tav tm="100000">
                                          <p:val>
                                            <p:strVal val="#ppt_y"/>
                                          </p:val>
                                        </p:tav>
                                      </p:tavLst>
                                    </p:anim>
                                    <p:set>
                                      <p:cBhvr>
                                        <p:cTn id="89" dur="1" fill="hold">
                                          <p:stCondLst>
                                            <p:cond delay="0"/>
                                          </p:stCondLst>
                                        </p:cTn>
                                        <p:tgtEl>
                                          <p:spTgt spid="16"/>
                                        </p:tgtEl>
                                        <p:attrNameLst>
                                          <p:attrName>style.visibility</p:attrName>
                                        </p:attrNameLst>
                                      </p:cBhvr>
                                      <p:to>
                                        <p:strVal val="visible"/>
                                      </p:to>
                                    </p:set>
                                    <p:anim to="" calcmode="lin" valueType="num">
                                      <p:cBhvr>
                                        <p:cTn id="90" dur="1500" fill="hold">
                                          <p:stCondLst>
                                            <p:cond delay="0"/>
                                          </p:stCondLst>
                                        </p:cTn>
                                        <p:tgtEl>
                                          <p:spTgt spid="16"/>
                                        </p:tgtEl>
                                        <p:attrNameLst>
                                          <p:attrName>ppt_w</p:attrName>
                                        </p:attrNameLst>
                                      </p:cBhvr>
                                      <p:tavLst>
                                        <p:tav tm="0">
                                          <p:val>
                                            <p:strVal val="0"/>
                                          </p:val>
                                        </p:tav>
                                        <p:tav tm="100000">
                                          <p:val>
                                            <p:strVal val="#ppt_w"/>
                                          </p:val>
                                        </p:tav>
                                      </p:tavLst>
                                    </p:anim>
                                    <p:anim to="" calcmode="lin" valueType="num">
                                      <p:cBhvr>
                                        <p:cTn id="91" dur="1500" fill="hold">
                                          <p:stCondLst>
                                            <p:cond delay="0"/>
                                          </p:stCondLst>
                                        </p:cTn>
                                        <p:tgtEl>
                                          <p:spTgt spid="16"/>
                                        </p:tgtEl>
                                        <p:attrNameLst>
                                          <p:attrName>ppt_h</p:attrName>
                                        </p:attrNameLst>
                                      </p:cBhvr>
                                      <p:tavLst>
                                        <p:tav tm="0">
                                          <p:val>
                                            <p:strVal val="0"/>
                                          </p:val>
                                        </p:tav>
                                        <p:tav tm="100000">
                                          <p:val>
                                            <p:strVal val="#ppt_h"/>
                                          </p:val>
                                        </p:tav>
                                      </p:tavLst>
                                    </p:anim>
                                    <p:animEffect filter="fade">
                                      <p:cBhvr>
                                        <p:cTn id="92" dur="1500">
                                          <p:stCondLst>
                                            <p:cond delay="0"/>
                                          </p:stCondLst>
                                        </p:cTn>
                                        <p:tgtEl>
                                          <p:spTgt spid="16"/>
                                        </p:tgtEl>
                                      </p:cBhvr>
                                    </p:animEffect>
                                  </p:childTnLst>
                                </p:cTn>
                              </p:par>
                              <p:par>
                                <p:cTn id="93" presetID="2" presetClass="entr" presetSubtype="8" decel="100000" fill="hold" grpId="0" nodeType="withEffect">
                                  <p:stCondLst>
                                    <p:cond delay="250"/>
                                  </p:stCondLst>
                                  <p:childTnLst>
                                    <p:set>
                                      <p:cBhvr>
                                        <p:cTn id="94" dur="1" fill="hold">
                                          <p:stCondLst>
                                            <p:cond delay="0"/>
                                          </p:stCondLst>
                                        </p:cTn>
                                        <p:tgtEl>
                                          <p:spTgt spid="17"/>
                                        </p:tgtEl>
                                        <p:attrNameLst>
                                          <p:attrName>style.visibility</p:attrName>
                                        </p:attrNameLst>
                                      </p:cBhvr>
                                      <p:to>
                                        <p:strVal val="visible"/>
                                      </p:to>
                                    </p:set>
                                    <p:anim calcmode="lin" valueType="num">
                                      <p:cBhvr additive="base">
                                        <p:cTn id="95" dur="1500" fill="hold"/>
                                        <p:tgtEl>
                                          <p:spTgt spid="17"/>
                                        </p:tgtEl>
                                        <p:attrNameLst>
                                          <p:attrName>ppt_x</p:attrName>
                                        </p:attrNameLst>
                                      </p:cBhvr>
                                      <p:tavLst>
                                        <p:tav tm="0">
                                          <p:val>
                                            <p:strVal val="0-#ppt_w/2"/>
                                          </p:val>
                                        </p:tav>
                                        <p:tav tm="100000">
                                          <p:val>
                                            <p:strVal val="#ppt_x"/>
                                          </p:val>
                                        </p:tav>
                                      </p:tavLst>
                                    </p:anim>
                                    <p:anim calcmode="lin" valueType="num">
                                      <p:cBhvr additive="base">
                                        <p:cTn id="96" dur="1500" fill="hold"/>
                                        <p:tgtEl>
                                          <p:spTgt spid="17"/>
                                        </p:tgtEl>
                                        <p:attrNameLst>
                                          <p:attrName>ppt_y</p:attrName>
                                        </p:attrNameLst>
                                      </p:cBhvr>
                                      <p:tavLst>
                                        <p:tav tm="0">
                                          <p:val>
                                            <p:strVal val="#ppt_y"/>
                                          </p:val>
                                        </p:tav>
                                        <p:tav tm="100000">
                                          <p:val>
                                            <p:strVal val="#ppt_y"/>
                                          </p:val>
                                        </p:tav>
                                      </p:tavLst>
                                    </p:anim>
                                    <p:set>
                                      <p:cBhvr>
                                        <p:cTn id="97" dur="1" fill="hold">
                                          <p:stCondLst>
                                            <p:cond delay="0"/>
                                          </p:stCondLst>
                                        </p:cTn>
                                        <p:tgtEl>
                                          <p:spTgt spid="17"/>
                                        </p:tgtEl>
                                        <p:attrNameLst>
                                          <p:attrName>style.visibility</p:attrName>
                                        </p:attrNameLst>
                                      </p:cBhvr>
                                      <p:to>
                                        <p:strVal val="visible"/>
                                      </p:to>
                                    </p:set>
                                    <p:anim to="" calcmode="lin" valueType="num">
                                      <p:cBhvr>
                                        <p:cTn id="98" dur="1500" fill="hold">
                                          <p:stCondLst>
                                            <p:cond delay="0"/>
                                          </p:stCondLst>
                                        </p:cTn>
                                        <p:tgtEl>
                                          <p:spTgt spid="17"/>
                                        </p:tgtEl>
                                        <p:attrNameLst>
                                          <p:attrName>ppt_w</p:attrName>
                                        </p:attrNameLst>
                                      </p:cBhvr>
                                      <p:tavLst>
                                        <p:tav tm="0">
                                          <p:val>
                                            <p:strVal val="0"/>
                                          </p:val>
                                        </p:tav>
                                        <p:tav tm="100000">
                                          <p:val>
                                            <p:strVal val="#ppt_w"/>
                                          </p:val>
                                        </p:tav>
                                      </p:tavLst>
                                    </p:anim>
                                    <p:anim to="" calcmode="lin" valueType="num">
                                      <p:cBhvr>
                                        <p:cTn id="99" dur="1500" fill="hold">
                                          <p:stCondLst>
                                            <p:cond delay="0"/>
                                          </p:stCondLst>
                                        </p:cTn>
                                        <p:tgtEl>
                                          <p:spTgt spid="17"/>
                                        </p:tgtEl>
                                        <p:attrNameLst>
                                          <p:attrName>ppt_h</p:attrName>
                                        </p:attrNameLst>
                                      </p:cBhvr>
                                      <p:tavLst>
                                        <p:tav tm="0">
                                          <p:val>
                                            <p:strVal val="0"/>
                                          </p:val>
                                        </p:tav>
                                        <p:tav tm="100000">
                                          <p:val>
                                            <p:strVal val="#ppt_h"/>
                                          </p:val>
                                        </p:tav>
                                      </p:tavLst>
                                    </p:anim>
                                    <p:animEffect filter="fade">
                                      <p:cBhvr>
                                        <p:cTn id="100" dur="1500">
                                          <p:stCondLst>
                                            <p:cond delay="0"/>
                                          </p:stCondLst>
                                        </p:cTn>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P spid="8" grpId="0" autoUpdateAnimBg="0"/>
      <p:bldP spid="9" grpId="0" autoUpdateAnimBg="0"/>
      <p:bldP spid="10" grpId="0" autoUpdateAnimBg="0"/>
      <p:bldP spid="11" grpId="0" autoUpdateAnimBg="0"/>
      <p:bldP spid="12" grpId="0" autoUpdateAnimBg="0"/>
      <p:bldP spid="13" grpId="0" autoUpdateAnimBg="0"/>
      <p:bldP spid="14" grpId="0" autoUpdateAnimBg="0"/>
      <p:bldP spid="15" grpId="0" autoUpdateAnimBg="0"/>
      <p:bldP spid="16" grpId="0" autoUpdateAnimBg="0"/>
      <p:bldP spid="17"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2C0BBB46-384D-4750-A186-45832DCD2742}"/>
              </a:ext>
            </a:extLst>
          </p:cNvPr>
          <p:cNvSpPr/>
          <p:nvPr/>
        </p:nvSpPr>
        <p:spPr>
          <a:xfrm>
            <a:off x="202698" y="215231"/>
            <a:ext cx="11749182" cy="6402137"/>
          </a:xfrm>
          <a:prstGeom prst="roundRect">
            <a:avLst>
              <a:gd name="adj" fmla="val 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399607" y="-669852"/>
            <a:ext cx="552893" cy="1339703"/>
          </a:xfrm>
          <a:prstGeom prst="roundRect">
            <a:avLst>
              <a:gd name="adj" fmla="val 50000"/>
            </a:avLst>
          </a:prstGeom>
          <a:solidFill>
            <a:srgbClr val="1E3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Rectangle 16">
            <a:extLst>
              <a:ext uri="{FF2B5EF4-FFF2-40B4-BE49-F238E27FC236}">
                <a16:creationId xmlns:a16="http://schemas.microsoft.com/office/drawing/2014/main" id="{F7E7C198-6371-4C39-B3B4-7819311F5B69}"/>
              </a:ext>
            </a:extLst>
          </p:cNvPr>
          <p:cNvSpPr/>
          <p:nvPr/>
        </p:nvSpPr>
        <p:spPr>
          <a:xfrm>
            <a:off x="2451640" y="669851"/>
            <a:ext cx="7288719" cy="646331"/>
          </a:xfrm>
          <a:prstGeom prst="rect">
            <a:avLst/>
          </a:prstGeom>
        </p:spPr>
        <p:txBody>
          <a:bodyPr wrap="square">
            <a:spAutoFit/>
          </a:bodyPr>
          <a:lstStyle/>
          <a:p>
            <a:pPr lvl="0" algn="ctr"/>
            <a:r>
              <a:rPr lang="en-US" altLang="zh-CN" sz="3600" dirty="0">
                <a:solidFill>
                  <a:srgbClr val="1E3595"/>
                </a:solidFill>
                <a:latin typeface="汉仪晓波折纸体简" panose="00020600040101010101" pitchFamily="18" charset="-122"/>
                <a:ea typeface="汉仪晓波折纸体简" panose="00020600040101010101" pitchFamily="18" charset="-122"/>
                <a:cs typeface="Segoe UI" panose="020B0502040204020203" pitchFamily="34" charset="0"/>
              </a:rPr>
              <a:t>Future Works</a:t>
            </a:r>
            <a:endParaRPr lang="zh-CN" altLang="en-US" sz="3600" dirty="0">
              <a:solidFill>
                <a:srgbClr val="1E3595"/>
              </a:solidFill>
              <a:latin typeface="汉仪晓波折纸体简" panose="00020600040101010101" pitchFamily="18" charset="-122"/>
              <a:ea typeface="汉仪晓波折纸体简" panose="00020600040101010101" pitchFamily="18" charset="-122"/>
              <a:cs typeface="Segoe UI" panose="020B0502040204020203" pitchFamily="34" charset="0"/>
            </a:endParaRPr>
          </a:p>
        </p:txBody>
      </p:sp>
      <p:sp>
        <p:nvSpPr>
          <p:cNvPr id="2" name="文本框 1">
            <a:extLst>
              <a:ext uri="{FF2B5EF4-FFF2-40B4-BE49-F238E27FC236}">
                <a16:creationId xmlns:a16="http://schemas.microsoft.com/office/drawing/2014/main" id="{113FF84B-E960-448E-90DD-87DD24D99463}"/>
              </a:ext>
            </a:extLst>
          </p:cNvPr>
          <p:cNvSpPr txBox="1"/>
          <p:nvPr/>
        </p:nvSpPr>
        <p:spPr>
          <a:xfrm>
            <a:off x="1651000" y="2272131"/>
            <a:ext cx="9133840" cy="1295868"/>
          </a:xfrm>
          <a:prstGeom prst="rect">
            <a:avLst/>
          </a:prstGeom>
          <a:noFill/>
        </p:spPr>
        <p:txBody>
          <a:bodyPr wrap="square" rtlCol="0">
            <a:spAutoFit/>
          </a:bodyPr>
          <a:lstStyle/>
          <a:p>
            <a:pPr marL="342900" indent="-342900">
              <a:lnSpc>
                <a:spcPct val="150000"/>
              </a:lnSpc>
              <a:buAutoNum type="arabicPeriod"/>
            </a:pPr>
            <a:r>
              <a:rPr lang="en-US" altLang="zh-CN" dirty="0"/>
              <a:t>More smart automatic testing strategy.</a:t>
            </a:r>
          </a:p>
          <a:p>
            <a:pPr marL="342900" indent="-342900">
              <a:lnSpc>
                <a:spcPct val="150000"/>
              </a:lnSpc>
              <a:buAutoNum type="arabicPeriod"/>
            </a:pPr>
            <a:r>
              <a:rPr lang="en-US" altLang="zh-CN" dirty="0"/>
              <a:t>More effective behavior monitoring techs. (Hook from system)</a:t>
            </a:r>
          </a:p>
          <a:p>
            <a:pPr marL="342900" indent="-342900">
              <a:lnSpc>
                <a:spcPct val="150000"/>
              </a:lnSpc>
              <a:buAutoNum type="arabicPeriod"/>
            </a:pPr>
            <a:r>
              <a:rPr lang="en-US" altLang="zh-CN" dirty="0"/>
              <a:t>Static and dynamic analysis techs.</a:t>
            </a:r>
            <a:endParaRPr lang="zh-CN" altLang="en-US" dirty="0"/>
          </a:p>
        </p:txBody>
      </p:sp>
    </p:spTree>
    <p:extLst>
      <p:ext uri="{BB962C8B-B14F-4D97-AF65-F5344CB8AC3E}">
        <p14:creationId xmlns:p14="http://schemas.microsoft.com/office/powerpoint/2010/main" val="95438422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750" fill="hold"/>
                                        <p:tgtEl>
                                          <p:spTgt spid="68"/>
                                        </p:tgtEl>
                                        <p:attrNameLst>
                                          <p:attrName>ppt_x</p:attrName>
                                        </p:attrNameLst>
                                      </p:cBhvr>
                                      <p:tavLst>
                                        <p:tav tm="0">
                                          <p:val>
                                            <p:strVal val="#ppt_x"/>
                                          </p:val>
                                        </p:tav>
                                        <p:tav tm="100000">
                                          <p:val>
                                            <p:strVal val="#ppt_x"/>
                                          </p:val>
                                        </p:tav>
                                      </p:tavLst>
                                    </p:anim>
                                    <p:anim calcmode="lin" valueType="num">
                                      <p:cBhvr additive="base">
                                        <p:cTn id="8" dur="750" fill="hold"/>
                                        <p:tgtEl>
                                          <p:spTgt spid="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442C21CD-7347-4415-AE51-3428CBBACE9F}"/>
              </a:ext>
            </a:extLst>
          </p:cNvPr>
          <p:cNvSpPr/>
          <p:nvPr/>
        </p:nvSpPr>
        <p:spPr>
          <a:xfrm>
            <a:off x="202698" y="215231"/>
            <a:ext cx="11749182" cy="6402137"/>
          </a:xfrm>
          <a:prstGeom prst="roundRect">
            <a:avLst>
              <a:gd name="adj" fmla="val 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571460" y="1034457"/>
            <a:ext cx="6380420" cy="6014930"/>
          </a:xfrm>
          <a:prstGeom prst="rect">
            <a:avLst/>
          </a:prstGeom>
        </p:spPr>
      </p:pic>
      <p:sp>
        <p:nvSpPr>
          <p:cNvPr id="11" name="圆角矩形 10"/>
          <p:cNvSpPr/>
          <p:nvPr/>
        </p:nvSpPr>
        <p:spPr>
          <a:xfrm>
            <a:off x="399607" y="-669852"/>
            <a:ext cx="552893" cy="1339703"/>
          </a:xfrm>
          <a:prstGeom prst="roundRect">
            <a:avLst>
              <a:gd name="adj" fmla="val 50000"/>
            </a:avLst>
          </a:prstGeom>
          <a:solidFill>
            <a:srgbClr val="1E3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0" name="组合 79"/>
          <p:cNvGrpSpPr/>
          <p:nvPr/>
        </p:nvGrpSpPr>
        <p:grpSpPr>
          <a:xfrm>
            <a:off x="952499" y="4372598"/>
            <a:ext cx="1585912" cy="612775"/>
            <a:chOff x="284163" y="1644650"/>
            <a:chExt cx="1585912" cy="612775"/>
          </a:xfrm>
        </p:grpSpPr>
        <p:sp>
          <p:nvSpPr>
            <p:cNvPr id="14" name="AutoShape 3"/>
            <p:cNvSpPr>
              <a:spLocks noChangeAspect="1" noChangeArrowheads="1" noTextEdit="1"/>
            </p:cNvSpPr>
            <p:nvPr/>
          </p:nvSpPr>
          <p:spPr bwMode="auto">
            <a:xfrm>
              <a:off x="284163" y="1647825"/>
              <a:ext cx="1585912"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5"/>
            <p:cNvSpPr>
              <a:spLocks noEditPoints="1"/>
            </p:cNvSpPr>
            <p:nvPr/>
          </p:nvSpPr>
          <p:spPr bwMode="auto">
            <a:xfrm>
              <a:off x="284163" y="1644650"/>
              <a:ext cx="1582737" cy="612775"/>
            </a:xfrm>
            <a:custGeom>
              <a:avLst/>
              <a:gdLst>
                <a:gd name="T0" fmla="*/ 81 w 419"/>
                <a:gd name="T1" fmla="*/ 160 h 161"/>
                <a:gd name="T2" fmla="*/ 1 w 419"/>
                <a:gd name="T3" fmla="*/ 80 h 161"/>
                <a:gd name="T4" fmla="*/ 81 w 419"/>
                <a:gd name="T5" fmla="*/ 1 h 161"/>
                <a:gd name="T6" fmla="*/ 339 w 419"/>
                <a:gd name="T7" fmla="*/ 1 h 161"/>
                <a:gd name="T8" fmla="*/ 418 w 419"/>
                <a:gd name="T9" fmla="*/ 80 h 161"/>
                <a:gd name="T10" fmla="*/ 339 w 419"/>
                <a:gd name="T11" fmla="*/ 160 h 161"/>
                <a:gd name="T12" fmla="*/ 81 w 419"/>
                <a:gd name="T13" fmla="*/ 160 h 161"/>
                <a:gd name="T14" fmla="*/ 339 w 419"/>
                <a:gd name="T15" fmla="*/ 0 h 161"/>
                <a:gd name="T16" fmla="*/ 81 w 419"/>
                <a:gd name="T17" fmla="*/ 0 h 161"/>
                <a:gd name="T18" fmla="*/ 0 w 419"/>
                <a:gd name="T19" fmla="*/ 80 h 161"/>
                <a:gd name="T20" fmla="*/ 81 w 419"/>
                <a:gd name="T21" fmla="*/ 161 h 161"/>
                <a:gd name="T22" fmla="*/ 339 w 419"/>
                <a:gd name="T23" fmla="*/ 161 h 161"/>
                <a:gd name="T24" fmla="*/ 419 w 419"/>
                <a:gd name="T25" fmla="*/ 80 h 161"/>
                <a:gd name="T26" fmla="*/ 339 w 419"/>
                <a:gd name="T2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9" h="161">
                  <a:moveTo>
                    <a:pt x="81" y="160"/>
                  </a:moveTo>
                  <a:cubicBezTo>
                    <a:pt x="37" y="160"/>
                    <a:pt x="1" y="124"/>
                    <a:pt x="1" y="80"/>
                  </a:cubicBezTo>
                  <a:cubicBezTo>
                    <a:pt x="1" y="37"/>
                    <a:pt x="37" y="1"/>
                    <a:pt x="81" y="1"/>
                  </a:cubicBezTo>
                  <a:cubicBezTo>
                    <a:pt x="339" y="1"/>
                    <a:pt x="339" y="1"/>
                    <a:pt x="339" y="1"/>
                  </a:cubicBezTo>
                  <a:cubicBezTo>
                    <a:pt x="382" y="1"/>
                    <a:pt x="418" y="37"/>
                    <a:pt x="418" y="80"/>
                  </a:cubicBezTo>
                  <a:cubicBezTo>
                    <a:pt x="418" y="124"/>
                    <a:pt x="382" y="160"/>
                    <a:pt x="339" y="160"/>
                  </a:cubicBezTo>
                  <a:cubicBezTo>
                    <a:pt x="81" y="160"/>
                    <a:pt x="81" y="160"/>
                    <a:pt x="81" y="160"/>
                  </a:cubicBezTo>
                  <a:moveTo>
                    <a:pt x="339" y="0"/>
                  </a:moveTo>
                  <a:cubicBezTo>
                    <a:pt x="81" y="0"/>
                    <a:pt x="81" y="0"/>
                    <a:pt x="81" y="0"/>
                  </a:cubicBezTo>
                  <a:cubicBezTo>
                    <a:pt x="36" y="0"/>
                    <a:pt x="0" y="36"/>
                    <a:pt x="0" y="80"/>
                  </a:cubicBezTo>
                  <a:cubicBezTo>
                    <a:pt x="0" y="125"/>
                    <a:pt x="36" y="161"/>
                    <a:pt x="81" y="161"/>
                  </a:cubicBezTo>
                  <a:cubicBezTo>
                    <a:pt x="339" y="161"/>
                    <a:pt x="339" y="161"/>
                    <a:pt x="339" y="161"/>
                  </a:cubicBezTo>
                  <a:cubicBezTo>
                    <a:pt x="383" y="161"/>
                    <a:pt x="419" y="125"/>
                    <a:pt x="419" y="80"/>
                  </a:cubicBezTo>
                  <a:cubicBezTo>
                    <a:pt x="419" y="36"/>
                    <a:pt x="383" y="0"/>
                    <a:pt x="33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6"/>
            <p:cNvSpPr>
              <a:spLocks noEditPoints="1"/>
            </p:cNvSpPr>
            <p:nvPr/>
          </p:nvSpPr>
          <p:spPr bwMode="auto">
            <a:xfrm>
              <a:off x="287338" y="1647825"/>
              <a:ext cx="1574800" cy="606425"/>
            </a:xfrm>
            <a:custGeom>
              <a:avLst/>
              <a:gdLst>
                <a:gd name="T0" fmla="*/ 80 w 417"/>
                <a:gd name="T1" fmla="*/ 159 h 159"/>
                <a:gd name="T2" fmla="*/ 0 w 417"/>
                <a:gd name="T3" fmla="*/ 79 h 159"/>
                <a:gd name="T4" fmla="*/ 80 w 417"/>
                <a:gd name="T5" fmla="*/ 0 h 159"/>
                <a:gd name="T6" fmla="*/ 338 w 417"/>
                <a:gd name="T7" fmla="*/ 0 h 159"/>
                <a:gd name="T8" fmla="*/ 417 w 417"/>
                <a:gd name="T9" fmla="*/ 79 h 159"/>
                <a:gd name="T10" fmla="*/ 338 w 417"/>
                <a:gd name="T11" fmla="*/ 159 h 159"/>
                <a:gd name="T12" fmla="*/ 80 w 417"/>
                <a:gd name="T13" fmla="*/ 159 h 159"/>
                <a:gd name="T14" fmla="*/ 338 w 417"/>
                <a:gd name="T15" fmla="*/ 0 h 159"/>
                <a:gd name="T16" fmla="*/ 80 w 417"/>
                <a:gd name="T17" fmla="*/ 0 h 159"/>
                <a:gd name="T18" fmla="*/ 0 w 417"/>
                <a:gd name="T19" fmla="*/ 79 h 159"/>
                <a:gd name="T20" fmla="*/ 80 w 417"/>
                <a:gd name="T21" fmla="*/ 159 h 159"/>
                <a:gd name="T22" fmla="*/ 338 w 417"/>
                <a:gd name="T23" fmla="*/ 159 h 159"/>
                <a:gd name="T24" fmla="*/ 417 w 417"/>
                <a:gd name="T25" fmla="*/ 79 h 159"/>
                <a:gd name="T26" fmla="*/ 338 w 417"/>
                <a:gd name="T2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7" h="159">
                  <a:moveTo>
                    <a:pt x="80" y="159"/>
                  </a:moveTo>
                  <a:cubicBezTo>
                    <a:pt x="36" y="159"/>
                    <a:pt x="0" y="123"/>
                    <a:pt x="0" y="79"/>
                  </a:cubicBezTo>
                  <a:cubicBezTo>
                    <a:pt x="0" y="36"/>
                    <a:pt x="36" y="0"/>
                    <a:pt x="80" y="0"/>
                  </a:cubicBezTo>
                  <a:cubicBezTo>
                    <a:pt x="338" y="0"/>
                    <a:pt x="338" y="0"/>
                    <a:pt x="338" y="0"/>
                  </a:cubicBezTo>
                  <a:cubicBezTo>
                    <a:pt x="381" y="0"/>
                    <a:pt x="417" y="36"/>
                    <a:pt x="417" y="79"/>
                  </a:cubicBezTo>
                  <a:cubicBezTo>
                    <a:pt x="417" y="123"/>
                    <a:pt x="381" y="159"/>
                    <a:pt x="338" y="159"/>
                  </a:cubicBezTo>
                  <a:cubicBezTo>
                    <a:pt x="80" y="159"/>
                    <a:pt x="80" y="159"/>
                    <a:pt x="80" y="159"/>
                  </a:cubicBezTo>
                  <a:moveTo>
                    <a:pt x="338" y="0"/>
                  </a:moveTo>
                  <a:cubicBezTo>
                    <a:pt x="80" y="0"/>
                    <a:pt x="80" y="0"/>
                    <a:pt x="80" y="0"/>
                  </a:cubicBezTo>
                  <a:cubicBezTo>
                    <a:pt x="36" y="0"/>
                    <a:pt x="0" y="36"/>
                    <a:pt x="0" y="79"/>
                  </a:cubicBezTo>
                  <a:cubicBezTo>
                    <a:pt x="0" y="123"/>
                    <a:pt x="36" y="159"/>
                    <a:pt x="80" y="159"/>
                  </a:cubicBezTo>
                  <a:cubicBezTo>
                    <a:pt x="338" y="159"/>
                    <a:pt x="338" y="159"/>
                    <a:pt x="338" y="159"/>
                  </a:cubicBezTo>
                  <a:cubicBezTo>
                    <a:pt x="381" y="159"/>
                    <a:pt x="417" y="123"/>
                    <a:pt x="417" y="79"/>
                  </a:cubicBezTo>
                  <a:cubicBezTo>
                    <a:pt x="417" y="36"/>
                    <a:pt x="381" y="0"/>
                    <a:pt x="338" y="0"/>
                  </a:cubicBezTo>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7"/>
            <p:cNvSpPr>
              <a:spLocks noEditPoints="1"/>
            </p:cNvSpPr>
            <p:nvPr/>
          </p:nvSpPr>
          <p:spPr bwMode="auto">
            <a:xfrm>
              <a:off x="287338" y="1647825"/>
              <a:ext cx="1574800" cy="606425"/>
            </a:xfrm>
            <a:custGeom>
              <a:avLst/>
              <a:gdLst>
                <a:gd name="T0" fmla="*/ 80 w 417"/>
                <a:gd name="T1" fmla="*/ 158 h 159"/>
                <a:gd name="T2" fmla="*/ 1 w 417"/>
                <a:gd name="T3" fmla="*/ 79 h 159"/>
                <a:gd name="T4" fmla="*/ 80 w 417"/>
                <a:gd name="T5" fmla="*/ 1 h 159"/>
                <a:gd name="T6" fmla="*/ 338 w 417"/>
                <a:gd name="T7" fmla="*/ 1 h 159"/>
                <a:gd name="T8" fmla="*/ 416 w 417"/>
                <a:gd name="T9" fmla="*/ 79 h 159"/>
                <a:gd name="T10" fmla="*/ 338 w 417"/>
                <a:gd name="T11" fmla="*/ 158 h 159"/>
                <a:gd name="T12" fmla="*/ 80 w 417"/>
                <a:gd name="T13" fmla="*/ 158 h 159"/>
                <a:gd name="T14" fmla="*/ 338 w 417"/>
                <a:gd name="T15" fmla="*/ 0 h 159"/>
                <a:gd name="T16" fmla="*/ 80 w 417"/>
                <a:gd name="T17" fmla="*/ 0 h 159"/>
                <a:gd name="T18" fmla="*/ 0 w 417"/>
                <a:gd name="T19" fmla="*/ 79 h 159"/>
                <a:gd name="T20" fmla="*/ 80 w 417"/>
                <a:gd name="T21" fmla="*/ 159 h 159"/>
                <a:gd name="T22" fmla="*/ 338 w 417"/>
                <a:gd name="T23" fmla="*/ 159 h 159"/>
                <a:gd name="T24" fmla="*/ 417 w 417"/>
                <a:gd name="T25" fmla="*/ 79 h 159"/>
                <a:gd name="T26" fmla="*/ 338 w 417"/>
                <a:gd name="T2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7" h="159">
                  <a:moveTo>
                    <a:pt x="80" y="158"/>
                  </a:moveTo>
                  <a:cubicBezTo>
                    <a:pt x="36" y="158"/>
                    <a:pt x="1" y="123"/>
                    <a:pt x="1" y="79"/>
                  </a:cubicBezTo>
                  <a:cubicBezTo>
                    <a:pt x="1" y="36"/>
                    <a:pt x="36" y="1"/>
                    <a:pt x="80" y="1"/>
                  </a:cubicBezTo>
                  <a:cubicBezTo>
                    <a:pt x="338" y="1"/>
                    <a:pt x="338" y="1"/>
                    <a:pt x="338" y="1"/>
                  </a:cubicBezTo>
                  <a:cubicBezTo>
                    <a:pt x="381" y="1"/>
                    <a:pt x="416" y="36"/>
                    <a:pt x="416" y="79"/>
                  </a:cubicBezTo>
                  <a:cubicBezTo>
                    <a:pt x="416" y="123"/>
                    <a:pt x="381" y="158"/>
                    <a:pt x="338" y="158"/>
                  </a:cubicBezTo>
                  <a:cubicBezTo>
                    <a:pt x="80" y="158"/>
                    <a:pt x="80" y="158"/>
                    <a:pt x="80" y="158"/>
                  </a:cubicBezTo>
                  <a:moveTo>
                    <a:pt x="338" y="0"/>
                  </a:moveTo>
                  <a:cubicBezTo>
                    <a:pt x="80" y="0"/>
                    <a:pt x="80" y="0"/>
                    <a:pt x="80" y="0"/>
                  </a:cubicBezTo>
                  <a:cubicBezTo>
                    <a:pt x="36" y="0"/>
                    <a:pt x="0" y="36"/>
                    <a:pt x="0" y="79"/>
                  </a:cubicBezTo>
                  <a:cubicBezTo>
                    <a:pt x="0" y="123"/>
                    <a:pt x="36" y="159"/>
                    <a:pt x="80" y="159"/>
                  </a:cubicBezTo>
                  <a:cubicBezTo>
                    <a:pt x="338" y="159"/>
                    <a:pt x="338" y="159"/>
                    <a:pt x="338" y="159"/>
                  </a:cubicBezTo>
                  <a:cubicBezTo>
                    <a:pt x="381" y="159"/>
                    <a:pt x="417" y="123"/>
                    <a:pt x="417" y="79"/>
                  </a:cubicBezTo>
                  <a:cubicBezTo>
                    <a:pt x="417" y="36"/>
                    <a:pt x="381" y="0"/>
                    <a:pt x="338" y="0"/>
                  </a:cubicBezTo>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8"/>
            <p:cNvSpPr>
              <a:spLocks noEditPoints="1"/>
            </p:cNvSpPr>
            <p:nvPr/>
          </p:nvSpPr>
          <p:spPr bwMode="auto">
            <a:xfrm>
              <a:off x="292100" y="1651000"/>
              <a:ext cx="1566862" cy="598488"/>
            </a:xfrm>
            <a:custGeom>
              <a:avLst/>
              <a:gdLst>
                <a:gd name="T0" fmla="*/ 79 w 415"/>
                <a:gd name="T1" fmla="*/ 156 h 157"/>
                <a:gd name="T2" fmla="*/ 1 w 415"/>
                <a:gd name="T3" fmla="*/ 78 h 157"/>
                <a:gd name="T4" fmla="*/ 79 w 415"/>
                <a:gd name="T5" fmla="*/ 0 h 157"/>
                <a:gd name="T6" fmla="*/ 337 w 415"/>
                <a:gd name="T7" fmla="*/ 0 h 157"/>
                <a:gd name="T8" fmla="*/ 415 w 415"/>
                <a:gd name="T9" fmla="*/ 78 h 157"/>
                <a:gd name="T10" fmla="*/ 337 w 415"/>
                <a:gd name="T11" fmla="*/ 156 h 157"/>
                <a:gd name="T12" fmla="*/ 79 w 415"/>
                <a:gd name="T13" fmla="*/ 156 h 157"/>
                <a:gd name="T14" fmla="*/ 337 w 415"/>
                <a:gd name="T15" fmla="*/ 0 h 157"/>
                <a:gd name="T16" fmla="*/ 79 w 415"/>
                <a:gd name="T17" fmla="*/ 0 h 157"/>
                <a:gd name="T18" fmla="*/ 0 w 415"/>
                <a:gd name="T19" fmla="*/ 78 h 157"/>
                <a:gd name="T20" fmla="*/ 79 w 415"/>
                <a:gd name="T21" fmla="*/ 157 h 157"/>
                <a:gd name="T22" fmla="*/ 337 w 415"/>
                <a:gd name="T23" fmla="*/ 157 h 157"/>
                <a:gd name="T24" fmla="*/ 415 w 415"/>
                <a:gd name="T25" fmla="*/ 78 h 157"/>
                <a:gd name="T26" fmla="*/ 337 w 415"/>
                <a:gd name="T2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5" h="157">
                  <a:moveTo>
                    <a:pt x="79" y="156"/>
                  </a:moveTo>
                  <a:cubicBezTo>
                    <a:pt x="36" y="156"/>
                    <a:pt x="1" y="122"/>
                    <a:pt x="1" y="78"/>
                  </a:cubicBezTo>
                  <a:cubicBezTo>
                    <a:pt x="1" y="35"/>
                    <a:pt x="36" y="0"/>
                    <a:pt x="79" y="0"/>
                  </a:cubicBezTo>
                  <a:cubicBezTo>
                    <a:pt x="337" y="0"/>
                    <a:pt x="337" y="0"/>
                    <a:pt x="337" y="0"/>
                  </a:cubicBezTo>
                  <a:cubicBezTo>
                    <a:pt x="380" y="0"/>
                    <a:pt x="415" y="35"/>
                    <a:pt x="415" y="78"/>
                  </a:cubicBezTo>
                  <a:cubicBezTo>
                    <a:pt x="415" y="122"/>
                    <a:pt x="380" y="156"/>
                    <a:pt x="337" y="156"/>
                  </a:cubicBezTo>
                  <a:cubicBezTo>
                    <a:pt x="79" y="156"/>
                    <a:pt x="79" y="156"/>
                    <a:pt x="79" y="156"/>
                  </a:cubicBezTo>
                  <a:moveTo>
                    <a:pt x="337" y="0"/>
                  </a:moveTo>
                  <a:cubicBezTo>
                    <a:pt x="79" y="0"/>
                    <a:pt x="79" y="0"/>
                    <a:pt x="79" y="0"/>
                  </a:cubicBezTo>
                  <a:cubicBezTo>
                    <a:pt x="35" y="0"/>
                    <a:pt x="0" y="35"/>
                    <a:pt x="0" y="78"/>
                  </a:cubicBezTo>
                  <a:cubicBezTo>
                    <a:pt x="0" y="122"/>
                    <a:pt x="35" y="157"/>
                    <a:pt x="79" y="157"/>
                  </a:cubicBezTo>
                  <a:cubicBezTo>
                    <a:pt x="337" y="157"/>
                    <a:pt x="337" y="157"/>
                    <a:pt x="337" y="157"/>
                  </a:cubicBezTo>
                  <a:cubicBezTo>
                    <a:pt x="380" y="157"/>
                    <a:pt x="415" y="122"/>
                    <a:pt x="415" y="78"/>
                  </a:cubicBezTo>
                  <a:cubicBezTo>
                    <a:pt x="415" y="35"/>
                    <a:pt x="380" y="0"/>
                    <a:pt x="337"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9"/>
            <p:cNvSpPr>
              <a:spLocks noEditPoints="1"/>
            </p:cNvSpPr>
            <p:nvPr/>
          </p:nvSpPr>
          <p:spPr bwMode="auto">
            <a:xfrm>
              <a:off x="295275" y="1651000"/>
              <a:ext cx="1563687" cy="595313"/>
            </a:xfrm>
            <a:custGeom>
              <a:avLst/>
              <a:gdLst>
                <a:gd name="T0" fmla="*/ 78 w 414"/>
                <a:gd name="T1" fmla="*/ 156 h 156"/>
                <a:gd name="T2" fmla="*/ 0 w 414"/>
                <a:gd name="T3" fmla="*/ 78 h 156"/>
                <a:gd name="T4" fmla="*/ 78 w 414"/>
                <a:gd name="T5" fmla="*/ 1 h 156"/>
                <a:gd name="T6" fmla="*/ 336 w 414"/>
                <a:gd name="T7" fmla="*/ 1 h 156"/>
                <a:gd name="T8" fmla="*/ 413 w 414"/>
                <a:gd name="T9" fmla="*/ 78 h 156"/>
                <a:gd name="T10" fmla="*/ 336 w 414"/>
                <a:gd name="T11" fmla="*/ 156 h 156"/>
                <a:gd name="T12" fmla="*/ 78 w 414"/>
                <a:gd name="T13" fmla="*/ 156 h 156"/>
                <a:gd name="T14" fmla="*/ 336 w 414"/>
                <a:gd name="T15" fmla="*/ 0 h 156"/>
                <a:gd name="T16" fmla="*/ 78 w 414"/>
                <a:gd name="T17" fmla="*/ 0 h 156"/>
                <a:gd name="T18" fmla="*/ 0 w 414"/>
                <a:gd name="T19" fmla="*/ 78 h 156"/>
                <a:gd name="T20" fmla="*/ 78 w 414"/>
                <a:gd name="T21" fmla="*/ 156 h 156"/>
                <a:gd name="T22" fmla="*/ 336 w 414"/>
                <a:gd name="T23" fmla="*/ 156 h 156"/>
                <a:gd name="T24" fmla="*/ 414 w 414"/>
                <a:gd name="T25" fmla="*/ 78 h 156"/>
                <a:gd name="T26" fmla="*/ 336 w 414"/>
                <a:gd name="T27"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4" h="156">
                  <a:moveTo>
                    <a:pt x="78" y="156"/>
                  </a:moveTo>
                  <a:cubicBezTo>
                    <a:pt x="35" y="156"/>
                    <a:pt x="0" y="121"/>
                    <a:pt x="0" y="78"/>
                  </a:cubicBezTo>
                  <a:cubicBezTo>
                    <a:pt x="0" y="36"/>
                    <a:pt x="35" y="1"/>
                    <a:pt x="78" y="1"/>
                  </a:cubicBezTo>
                  <a:cubicBezTo>
                    <a:pt x="336" y="1"/>
                    <a:pt x="336" y="1"/>
                    <a:pt x="336" y="1"/>
                  </a:cubicBezTo>
                  <a:cubicBezTo>
                    <a:pt x="378" y="1"/>
                    <a:pt x="413" y="36"/>
                    <a:pt x="413" y="78"/>
                  </a:cubicBezTo>
                  <a:cubicBezTo>
                    <a:pt x="413" y="121"/>
                    <a:pt x="378" y="156"/>
                    <a:pt x="336" y="156"/>
                  </a:cubicBezTo>
                  <a:cubicBezTo>
                    <a:pt x="78" y="156"/>
                    <a:pt x="78" y="156"/>
                    <a:pt x="78" y="156"/>
                  </a:cubicBezTo>
                  <a:moveTo>
                    <a:pt x="336" y="0"/>
                  </a:moveTo>
                  <a:cubicBezTo>
                    <a:pt x="78" y="0"/>
                    <a:pt x="78" y="0"/>
                    <a:pt x="78" y="0"/>
                  </a:cubicBezTo>
                  <a:cubicBezTo>
                    <a:pt x="35" y="0"/>
                    <a:pt x="0" y="35"/>
                    <a:pt x="0" y="78"/>
                  </a:cubicBezTo>
                  <a:cubicBezTo>
                    <a:pt x="0" y="122"/>
                    <a:pt x="35" y="156"/>
                    <a:pt x="78" y="156"/>
                  </a:cubicBezTo>
                  <a:cubicBezTo>
                    <a:pt x="336" y="156"/>
                    <a:pt x="336" y="156"/>
                    <a:pt x="336" y="156"/>
                  </a:cubicBezTo>
                  <a:cubicBezTo>
                    <a:pt x="379" y="156"/>
                    <a:pt x="414" y="122"/>
                    <a:pt x="414" y="78"/>
                  </a:cubicBezTo>
                  <a:cubicBezTo>
                    <a:pt x="414" y="35"/>
                    <a:pt x="379" y="0"/>
                    <a:pt x="336" y="0"/>
                  </a:cubicBezTo>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0"/>
            <p:cNvSpPr>
              <a:spLocks noEditPoints="1"/>
            </p:cNvSpPr>
            <p:nvPr/>
          </p:nvSpPr>
          <p:spPr bwMode="auto">
            <a:xfrm>
              <a:off x="295275" y="1655763"/>
              <a:ext cx="1560512" cy="590550"/>
            </a:xfrm>
            <a:custGeom>
              <a:avLst/>
              <a:gdLst>
                <a:gd name="T0" fmla="*/ 78 w 413"/>
                <a:gd name="T1" fmla="*/ 154 h 155"/>
                <a:gd name="T2" fmla="*/ 1 w 413"/>
                <a:gd name="T3" fmla="*/ 77 h 155"/>
                <a:gd name="T4" fmla="*/ 78 w 413"/>
                <a:gd name="T5" fmla="*/ 1 h 155"/>
                <a:gd name="T6" fmla="*/ 336 w 413"/>
                <a:gd name="T7" fmla="*/ 1 h 155"/>
                <a:gd name="T8" fmla="*/ 412 w 413"/>
                <a:gd name="T9" fmla="*/ 77 h 155"/>
                <a:gd name="T10" fmla="*/ 336 w 413"/>
                <a:gd name="T11" fmla="*/ 154 h 155"/>
                <a:gd name="T12" fmla="*/ 78 w 413"/>
                <a:gd name="T13" fmla="*/ 154 h 155"/>
                <a:gd name="T14" fmla="*/ 336 w 413"/>
                <a:gd name="T15" fmla="*/ 0 h 155"/>
                <a:gd name="T16" fmla="*/ 78 w 413"/>
                <a:gd name="T17" fmla="*/ 0 h 155"/>
                <a:gd name="T18" fmla="*/ 0 w 413"/>
                <a:gd name="T19" fmla="*/ 77 h 155"/>
                <a:gd name="T20" fmla="*/ 78 w 413"/>
                <a:gd name="T21" fmla="*/ 155 h 155"/>
                <a:gd name="T22" fmla="*/ 336 w 413"/>
                <a:gd name="T23" fmla="*/ 155 h 155"/>
                <a:gd name="T24" fmla="*/ 413 w 413"/>
                <a:gd name="T25" fmla="*/ 77 h 155"/>
                <a:gd name="T26" fmla="*/ 336 w 413"/>
                <a:gd name="T27"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3" h="155">
                  <a:moveTo>
                    <a:pt x="78" y="154"/>
                  </a:moveTo>
                  <a:cubicBezTo>
                    <a:pt x="35" y="154"/>
                    <a:pt x="1" y="120"/>
                    <a:pt x="1" y="77"/>
                  </a:cubicBezTo>
                  <a:cubicBezTo>
                    <a:pt x="1" y="35"/>
                    <a:pt x="35" y="1"/>
                    <a:pt x="78" y="1"/>
                  </a:cubicBezTo>
                  <a:cubicBezTo>
                    <a:pt x="336" y="1"/>
                    <a:pt x="336" y="1"/>
                    <a:pt x="336" y="1"/>
                  </a:cubicBezTo>
                  <a:cubicBezTo>
                    <a:pt x="378" y="1"/>
                    <a:pt x="412" y="35"/>
                    <a:pt x="412" y="77"/>
                  </a:cubicBezTo>
                  <a:cubicBezTo>
                    <a:pt x="412" y="120"/>
                    <a:pt x="378" y="154"/>
                    <a:pt x="336" y="154"/>
                  </a:cubicBezTo>
                  <a:cubicBezTo>
                    <a:pt x="78" y="154"/>
                    <a:pt x="78" y="154"/>
                    <a:pt x="78" y="154"/>
                  </a:cubicBezTo>
                  <a:moveTo>
                    <a:pt x="336" y="0"/>
                  </a:moveTo>
                  <a:cubicBezTo>
                    <a:pt x="78" y="0"/>
                    <a:pt x="78" y="0"/>
                    <a:pt x="78" y="0"/>
                  </a:cubicBezTo>
                  <a:cubicBezTo>
                    <a:pt x="35" y="0"/>
                    <a:pt x="0" y="35"/>
                    <a:pt x="0" y="77"/>
                  </a:cubicBezTo>
                  <a:cubicBezTo>
                    <a:pt x="0" y="120"/>
                    <a:pt x="35" y="155"/>
                    <a:pt x="78" y="155"/>
                  </a:cubicBezTo>
                  <a:cubicBezTo>
                    <a:pt x="336" y="155"/>
                    <a:pt x="336" y="155"/>
                    <a:pt x="336" y="155"/>
                  </a:cubicBezTo>
                  <a:cubicBezTo>
                    <a:pt x="378" y="155"/>
                    <a:pt x="413" y="120"/>
                    <a:pt x="413" y="77"/>
                  </a:cubicBezTo>
                  <a:cubicBezTo>
                    <a:pt x="413" y="35"/>
                    <a:pt x="378" y="0"/>
                    <a:pt x="336" y="0"/>
                  </a:cubicBezTo>
                </a:path>
              </a:pathLst>
            </a:custGeom>
            <a:solidFill>
              <a:srgbClr val="FAF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1"/>
            <p:cNvSpPr>
              <a:spLocks noEditPoints="1"/>
            </p:cNvSpPr>
            <p:nvPr/>
          </p:nvSpPr>
          <p:spPr bwMode="auto">
            <a:xfrm>
              <a:off x="300038" y="1658938"/>
              <a:ext cx="1550987" cy="584200"/>
            </a:xfrm>
            <a:custGeom>
              <a:avLst/>
              <a:gdLst>
                <a:gd name="T0" fmla="*/ 77 w 411"/>
                <a:gd name="T1" fmla="*/ 153 h 153"/>
                <a:gd name="T2" fmla="*/ 0 w 411"/>
                <a:gd name="T3" fmla="*/ 76 h 153"/>
                <a:gd name="T4" fmla="*/ 77 w 411"/>
                <a:gd name="T5" fmla="*/ 0 h 153"/>
                <a:gd name="T6" fmla="*/ 335 w 411"/>
                <a:gd name="T7" fmla="*/ 0 h 153"/>
                <a:gd name="T8" fmla="*/ 411 w 411"/>
                <a:gd name="T9" fmla="*/ 76 h 153"/>
                <a:gd name="T10" fmla="*/ 335 w 411"/>
                <a:gd name="T11" fmla="*/ 153 h 153"/>
                <a:gd name="T12" fmla="*/ 77 w 411"/>
                <a:gd name="T13" fmla="*/ 153 h 153"/>
                <a:gd name="T14" fmla="*/ 335 w 411"/>
                <a:gd name="T15" fmla="*/ 0 h 153"/>
                <a:gd name="T16" fmla="*/ 77 w 411"/>
                <a:gd name="T17" fmla="*/ 0 h 153"/>
                <a:gd name="T18" fmla="*/ 0 w 411"/>
                <a:gd name="T19" fmla="*/ 76 h 153"/>
                <a:gd name="T20" fmla="*/ 77 w 411"/>
                <a:gd name="T21" fmla="*/ 153 h 153"/>
                <a:gd name="T22" fmla="*/ 335 w 411"/>
                <a:gd name="T23" fmla="*/ 153 h 153"/>
                <a:gd name="T24" fmla="*/ 411 w 411"/>
                <a:gd name="T25" fmla="*/ 76 h 153"/>
                <a:gd name="T26" fmla="*/ 335 w 411"/>
                <a:gd name="T2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1" h="153">
                  <a:moveTo>
                    <a:pt x="77" y="153"/>
                  </a:moveTo>
                  <a:cubicBezTo>
                    <a:pt x="34" y="153"/>
                    <a:pt x="0" y="119"/>
                    <a:pt x="0" y="76"/>
                  </a:cubicBezTo>
                  <a:cubicBezTo>
                    <a:pt x="0" y="34"/>
                    <a:pt x="34" y="0"/>
                    <a:pt x="77" y="0"/>
                  </a:cubicBezTo>
                  <a:cubicBezTo>
                    <a:pt x="335" y="0"/>
                    <a:pt x="335" y="0"/>
                    <a:pt x="335" y="0"/>
                  </a:cubicBezTo>
                  <a:cubicBezTo>
                    <a:pt x="377" y="0"/>
                    <a:pt x="411" y="34"/>
                    <a:pt x="411" y="76"/>
                  </a:cubicBezTo>
                  <a:cubicBezTo>
                    <a:pt x="411" y="119"/>
                    <a:pt x="377" y="153"/>
                    <a:pt x="335" y="153"/>
                  </a:cubicBezTo>
                  <a:cubicBezTo>
                    <a:pt x="77" y="153"/>
                    <a:pt x="77" y="153"/>
                    <a:pt x="77" y="153"/>
                  </a:cubicBezTo>
                  <a:moveTo>
                    <a:pt x="335" y="0"/>
                  </a:moveTo>
                  <a:cubicBezTo>
                    <a:pt x="77" y="0"/>
                    <a:pt x="77" y="0"/>
                    <a:pt x="77" y="0"/>
                  </a:cubicBezTo>
                  <a:cubicBezTo>
                    <a:pt x="34" y="0"/>
                    <a:pt x="0" y="34"/>
                    <a:pt x="0" y="76"/>
                  </a:cubicBezTo>
                  <a:cubicBezTo>
                    <a:pt x="0" y="119"/>
                    <a:pt x="34" y="153"/>
                    <a:pt x="77" y="153"/>
                  </a:cubicBezTo>
                  <a:cubicBezTo>
                    <a:pt x="335" y="153"/>
                    <a:pt x="335" y="153"/>
                    <a:pt x="335" y="153"/>
                  </a:cubicBezTo>
                  <a:cubicBezTo>
                    <a:pt x="377" y="153"/>
                    <a:pt x="411" y="119"/>
                    <a:pt x="411" y="76"/>
                  </a:cubicBezTo>
                  <a:cubicBezTo>
                    <a:pt x="411" y="34"/>
                    <a:pt x="377" y="0"/>
                    <a:pt x="335" y="0"/>
                  </a:cubicBezTo>
                </a:path>
              </a:pathLst>
            </a:custGeom>
            <a:solidFill>
              <a:srgbClr val="F9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2"/>
            <p:cNvSpPr>
              <a:spLocks noEditPoints="1"/>
            </p:cNvSpPr>
            <p:nvPr/>
          </p:nvSpPr>
          <p:spPr bwMode="auto">
            <a:xfrm>
              <a:off x="300038" y="1658938"/>
              <a:ext cx="1550987" cy="584200"/>
            </a:xfrm>
            <a:custGeom>
              <a:avLst/>
              <a:gdLst>
                <a:gd name="T0" fmla="*/ 77 w 411"/>
                <a:gd name="T1" fmla="*/ 152 h 153"/>
                <a:gd name="T2" fmla="*/ 1 w 411"/>
                <a:gd name="T3" fmla="*/ 76 h 153"/>
                <a:gd name="T4" fmla="*/ 77 w 411"/>
                <a:gd name="T5" fmla="*/ 1 h 153"/>
                <a:gd name="T6" fmla="*/ 335 w 411"/>
                <a:gd name="T7" fmla="*/ 1 h 153"/>
                <a:gd name="T8" fmla="*/ 410 w 411"/>
                <a:gd name="T9" fmla="*/ 76 h 153"/>
                <a:gd name="T10" fmla="*/ 335 w 411"/>
                <a:gd name="T11" fmla="*/ 152 h 153"/>
                <a:gd name="T12" fmla="*/ 77 w 411"/>
                <a:gd name="T13" fmla="*/ 152 h 153"/>
                <a:gd name="T14" fmla="*/ 335 w 411"/>
                <a:gd name="T15" fmla="*/ 0 h 153"/>
                <a:gd name="T16" fmla="*/ 77 w 411"/>
                <a:gd name="T17" fmla="*/ 0 h 153"/>
                <a:gd name="T18" fmla="*/ 0 w 411"/>
                <a:gd name="T19" fmla="*/ 76 h 153"/>
                <a:gd name="T20" fmla="*/ 77 w 411"/>
                <a:gd name="T21" fmla="*/ 153 h 153"/>
                <a:gd name="T22" fmla="*/ 335 w 411"/>
                <a:gd name="T23" fmla="*/ 153 h 153"/>
                <a:gd name="T24" fmla="*/ 411 w 411"/>
                <a:gd name="T25" fmla="*/ 76 h 153"/>
                <a:gd name="T26" fmla="*/ 335 w 411"/>
                <a:gd name="T2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1" h="153">
                  <a:moveTo>
                    <a:pt x="77" y="152"/>
                  </a:moveTo>
                  <a:cubicBezTo>
                    <a:pt x="35" y="152"/>
                    <a:pt x="1" y="118"/>
                    <a:pt x="1" y="76"/>
                  </a:cubicBezTo>
                  <a:cubicBezTo>
                    <a:pt x="1" y="35"/>
                    <a:pt x="35" y="1"/>
                    <a:pt x="77" y="1"/>
                  </a:cubicBezTo>
                  <a:cubicBezTo>
                    <a:pt x="335" y="1"/>
                    <a:pt x="335" y="1"/>
                    <a:pt x="335" y="1"/>
                  </a:cubicBezTo>
                  <a:cubicBezTo>
                    <a:pt x="376" y="1"/>
                    <a:pt x="410" y="35"/>
                    <a:pt x="410" y="76"/>
                  </a:cubicBezTo>
                  <a:cubicBezTo>
                    <a:pt x="410" y="118"/>
                    <a:pt x="376" y="152"/>
                    <a:pt x="335" y="152"/>
                  </a:cubicBezTo>
                  <a:cubicBezTo>
                    <a:pt x="77" y="152"/>
                    <a:pt x="77" y="152"/>
                    <a:pt x="77" y="152"/>
                  </a:cubicBezTo>
                  <a:moveTo>
                    <a:pt x="335" y="0"/>
                  </a:moveTo>
                  <a:cubicBezTo>
                    <a:pt x="77" y="0"/>
                    <a:pt x="77" y="0"/>
                    <a:pt x="77" y="0"/>
                  </a:cubicBezTo>
                  <a:cubicBezTo>
                    <a:pt x="34" y="0"/>
                    <a:pt x="0" y="34"/>
                    <a:pt x="0" y="76"/>
                  </a:cubicBezTo>
                  <a:cubicBezTo>
                    <a:pt x="0" y="119"/>
                    <a:pt x="34" y="153"/>
                    <a:pt x="77" y="153"/>
                  </a:cubicBezTo>
                  <a:cubicBezTo>
                    <a:pt x="335" y="153"/>
                    <a:pt x="335" y="153"/>
                    <a:pt x="335" y="153"/>
                  </a:cubicBezTo>
                  <a:cubicBezTo>
                    <a:pt x="377" y="153"/>
                    <a:pt x="411" y="119"/>
                    <a:pt x="411" y="76"/>
                  </a:cubicBezTo>
                  <a:cubicBezTo>
                    <a:pt x="411" y="34"/>
                    <a:pt x="377" y="0"/>
                    <a:pt x="335" y="0"/>
                  </a:cubicBezTo>
                </a:path>
              </a:pathLst>
            </a:custGeom>
            <a:solidFill>
              <a:srgbClr val="F8F8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3"/>
            <p:cNvSpPr>
              <a:spLocks noEditPoints="1"/>
            </p:cNvSpPr>
            <p:nvPr/>
          </p:nvSpPr>
          <p:spPr bwMode="auto">
            <a:xfrm>
              <a:off x="303213" y="1663700"/>
              <a:ext cx="1544637" cy="574675"/>
            </a:xfrm>
            <a:custGeom>
              <a:avLst/>
              <a:gdLst>
                <a:gd name="T0" fmla="*/ 76 w 409"/>
                <a:gd name="T1" fmla="*/ 151 h 151"/>
                <a:gd name="T2" fmla="*/ 0 w 409"/>
                <a:gd name="T3" fmla="*/ 75 h 151"/>
                <a:gd name="T4" fmla="*/ 76 w 409"/>
                <a:gd name="T5" fmla="*/ 0 h 151"/>
                <a:gd name="T6" fmla="*/ 334 w 409"/>
                <a:gd name="T7" fmla="*/ 0 h 151"/>
                <a:gd name="T8" fmla="*/ 409 w 409"/>
                <a:gd name="T9" fmla="*/ 75 h 151"/>
                <a:gd name="T10" fmla="*/ 334 w 409"/>
                <a:gd name="T11" fmla="*/ 151 h 151"/>
                <a:gd name="T12" fmla="*/ 76 w 409"/>
                <a:gd name="T13" fmla="*/ 151 h 151"/>
                <a:gd name="T14" fmla="*/ 334 w 409"/>
                <a:gd name="T15" fmla="*/ 0 h 151"/>
                <a:gd name="T16" fmla="*/ 76 w 409"/>
                <a:gd name="T17" fmla="*/ 0 h 151"/>
                <a:gd name="T18" fmla="*/ 0 w 409"/>
                <a:gd name="T19" fmla="*/ 75 h 151"/>
                <a:gd name="T20" fmla="*/ 76 w 409"/>
                <a:gd name="T21" fmla="*/ 151 h 151"/>
                <a:gd name="T22" fmla="*/ 334 w 409"/>
                <a:gd name="T23" fmla="*/ 151 h 151"/>
                <a:gd name="T24" fmla="*/ 409 w 409"/>
                <a:gd name="T25" fmla="*/ 75 h 151"/>
                <a:gd name="T26" fmla="*/ 334 w 409"/>
                <a:gd name="T27"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9" h="151">
                  <a:moveTo>
                    <a:pt x="76" y="151"/>
                  </a:moveTo>
                  <a:cubicBezTo>
                    <a:pt x="34" y="151"/>
                    <a:pt x="0" y="117"/>
                    <a:pt x="0" y="75"/>
                  </a:cubicBezTo>
                  <a:cubicBezTo>
                    <a:pt x="0" y="34"/>
                    <a:pt x="34" y="0"/>
                    <a:pt x="76" y="0"/>
                  </a:cubicBezTo>
                  <a:cubicBezTo>
                    <a:pt x="334" y="0"/>
                    <a:pt x="334" y="0"/>
                    <a:pt x="334" y="0"/>
                  </a:cubicBezTo>
                  <a:cubicBezTo>
                    <a:pt x="375" y="0"/>
                    <a:pt x="409" y="34"/>
                    <a:pt x="409" y="75"/>
                  </a:cubicBezTo>
                  <a:cubicBezTo>
                    <a:pt x="409" y="117"/>
                    <a:pt x="375" y="151"/>
                    <a:pt x="334" y="151"/>
                  </a:cubicBezTo>
                  <a:cubicBezTo>
                    <a:pt x="76" y="151"/>
                    <a:pt x="76" y="151"/>
                    <a:pt x="76" y="151"/>
                  </a:cubicBezTo>
                  <a:moveTo>
                    <a:pt x="334" y="0"/>
                  </a:moveTo>
                  <a:cubicBezTo>
                    <a:pt x="76" y="0"/>
                    <a:pt x="76" y="0"/>
                    <a:pt x="76" y="0"/>
                  </a:cubicBezTo>
                  <a:cubicBezTo>
                    <a:pt x="34" y="0"/>
                    <a:pt x="0" y="34"/>
                    <a:pt x="0" y="75"/>
                  </a:cubicBezTo>
                  <a:cubicBezTo>
                    <a:pt x="0" y="117"/>
                    <a:pt x="34" y="151"/>
                    <a:pt x="76" y="151"/>
                  </a:cubicBezTo>
                  <a:cubicBezTo>
                    <a:pt x="334" y="151"/>
                    <a:pt x="334" y="151"/>
                    <a:pt x="334" y="151"/>
                  </a:cubicBezTo>
                  <a:cubicBezTo>
                    <a:pt x="375" y="151"/>
                    <a:pt x="409" y="117"/>
                    <a:pt x="409" y="75"/>
                  </a:cubicBezTo>
                  <a:cubicBezTo>
                    <a:pt x="409" y="34"/>
                    <a:pt x="375" y="0"/>
                    <a:pt x="334" y="0"/>
                  </a:cubicBezTo>
                </a:path>
              </a:pathLst>
            </a:custGeom>
            <a:solidFill>
              <a:srgbClr val="F7F7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4"/>
            <p:cNvSpPr>
              <a:spLocks noEditPoints="1"/>
            </p:cNvSpPr>
            <p:nvPr/>
          </p:nvSpPr>
          <p:spPr bwMode="auto">
            <a:xfrm>
              <a:off x="303213" y="1663700"/>
              <a:ext cx="1544637" cy="574675"/>
            </a:xfrm>
            <a:custGeom>
              <a:avLst/>
              <a:gdLst>
                <a:gd name="T0" fmla="*/ 76 w 409"/>
                <a:gd name="T1" fmla="*/ 150 h 151"/>
                <a:gd name="T2" fmla="*/ 1 w 409"/>
                <a:gd name="T3" fmla="*/ 75 h 151"/>
                <a:gd name="T4" fmla="*/ 76 w 409"/>
                <a:gd name="T5" fmla="*/ 1 h 151"/>
                <a:gd name="T6" fmla="*/ 334 w 409"/>
                <a:gd name="T7" fmla="*/ 1 h 151"/>
                <a:gd name="T8" fmla="*/ 408 w 409"/>
                <a:gd name="T9" fmla="*/ 75 h 151"/>
                <a:gd name="T10" fmla="*/ 334 w 409"/>
                <a:gd name="T11" fmla="*/ 150 h 151"/>
                <a:gd name="T12" fmla="*/ 76 w 409"/>
                <a:gd name="T13" fmla="*/ 150 h 151"/>
                <a:gd name="T14" fmla="*/ 334 w 409"/>
                <a:gd name="T15" fmla="*/ 0 h 151"/>
                <a:gd name="T16" fmla="*/ 76 w 409"/>
                <a:gd name="T17" fmla="*/ 0 h 151"/>
                <a:gd name="T18" fmla="*/ 0 w 409"/>
                <a:gd name="T19" fmla="*/ 75 h 151"/>
                <a:gd name="T20" fmla="*/ 76 w 409"/>
                <a:gd name="T21" fmla="*/ 151 h 151"/>
                <a:gd name="T22" fmla="*/ 334 w 409"/>
                <a:gd name="T23" fmla="*/ 151 h 151"/>
                <a:gd name="T24" fmla="*/ 409 w 409"/>
                <a:gd name="T25" fmla="*/ 75 h 151"/>
                <a:gd name="T26" fmla="*/ 334 w 409"/>
                <a:gd name="T27"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9" h="151">
                  <a:moveTo>
                    <a:pt x="76" y="150"/>
                  </a:moveTo>
                  <a:cubicBezTo>
                    <a:pt x="34" y="150"/>
                    <a:pt x="1" y="117"/>
                    <a:pt x="1" y="75"/>
                  </a:cubicBezTo>
                  <a:cubicBezTo>
                    <a:pt x="1" y="34"/>
                    <a:pt x="34" y="1"/>
                    <a:pt x="76" y="1"/>
                  </a:cubicBezTo>
                  <a:cubicBezTo>
                    <a:pt x="334" y="1"/>
                    <a:pt x="334" y="1"/>
                    <a:pt x="334" y="1"/>
                  </a:cubicBezTo>
                  <a:cubicBezTo>
                    <a:pt x="375" y="1"/>
                    <a:pt x="408" y="34"/>
                    <a:pt x="408" y="75"/>
                  </a:cubicBezTo>
                  <a:cubicBezTo>
                    <a:pt x="408" y="117"/>
                    <a:pt x="375" y="150"/>
                    <a:pt x="334" y="150"/>
                  </a:cubicBezTo>
                  <a:cubicBezTo>
                    <a:pt x="76" y="150"/>
                    <a:pt x="76" y="150"/>
                    <a:pt x="76" y="150"/>
                  </a:cubicBezTo>
                  <a:moveTo>
                    <a:pt x="334" y="0"/>
                  </a:moveTo>
                  <a:cubicBezTo>
                    <a:pt x="76" y="0"/>
                    <a:pt x="76" y="0"/>
                    <a:pt x="76" y="0"/>
                  </a:cubicBezTo>
                  <a:cubicBezTo>
                    <a:pt x="34" y="0"/>
                    <a:pt x="0" y="34"/>
                    <a:pt x="0" y="75"/>
                  </a:cubicBezTo>
                  <a:cubicBezTo>
                    <a:pt x="0" y="117"/>
                    <a:pt x="34" y="151"/>
                    <a:pt x="76" y="151"/>
                  </a:cubicBezTo>
                  <a:cubicBezTo>
                    <a:pt x="334" y="151"/>
                    <a:pt x="334" y="151"/>
                    <a:pt x="334" y="151"/>
                  </a:cubicBezTo>
                  <a:cubicBezTo>
                    <a:pt x="375" y="151"/>
                    <a:pt x="409" y="117"/>
                    <a:pt x="409" y="75"/>
                  </a:cubicBezTo>
                  <a:cubicBezTo>
                    <a:pt x="409" y="34"/>
                    <a:pt x="375" y="0"/>
                    <a:pt x="334" y="0"/>
                  </a:cubicBezTo>
                </a:path>
              </a:pathLst>
            </a:custGeom>
            <a:solidFill>
              <a:srgbClr val="F6F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5"/>
            <p:cNvSpPr>
              <a:spLocks noEditPoints="1"/>
            </p:cNvSpPr>
            <p:nvPr/>
          </p:nvSpPr>
          <p:spPr bwMode="auto">
            <a:xfrm>
              <a:off x="306388" y="1666875"/>
              <a:ext cx="1536700" cy="568325"/>
            </a:xfrm>
            <a:custGeom>
              <a:avLst/>
              <a:gdLst>
                <a:gd name="T0" fmla="*/ 75 w 407"/>
                <a:gd name="T1" fmla="*/ 149 h 149"/>
                <a:gd name="T2" fmla="*/ 1 w 407"/>
                <a:gd name="T3" fmla="*/ 74 h 149"/>
                <a:gd name="T4" fmla="*/ 75 w 407"/>
                <a:gd name="T5" fmla="*/ 0 h 149"/>
                <a:gd name="T6" fmla="*/ 333 w 407"/>
                <a:gd name="T7" fmla="*/ 0 h 149"/>
                <a:gd name="T8" fmla="*/ 407 w 407"/>
                <a:gd name="T9" fmla="*/ 74 h 149"/>
                <a:gd name="T10" fmla="*/ 333 w 407"/>
                <a:gd name="T11" fmla="*/ 149 h 149"/>
                <a:gd name="T12" fmla="*/ 75 w 407"/>
                <a:gd name="T13" fmla="*/ 149 h 149"/>
                <a:gd name="T14" fmla="*/ 333 w 407"/>
                <a:gd name="T15" fmla="*/ 0 h 149"/>
                <a:gd name="T16" fmla="*/ 75 w 407"/>
                <a:gd name="T17" fmla="*/ 0 h 149"/>
                <a:gd name="T18" fmla="*/ 0 w 407"/>
                <a:gd name="T19" fmla="*/ 74 h 149"/>
                <a:gd name="T20" fmla="*/ 75 w 407"/>
                <a:gd name="T21" fmla="*/ 149 h 149"/>
                <a:gd name="T22" fmla="*/ 333 w 407"/>
                <a:gd name="T23" fmla="*/ 149 h 149"/>
                <a:gd name="T24" fmla="*/ 407 w 407"/>
                <a:gd name="T25" fmla="*/ 74 h 149"/>
                <a:gd name="T26" fmla="*/ 333 w 407"/>
                <a:gd name="T2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7" h="149">
                  <a:moveTo>
                    <a:pt x="75" y="149"/>
                  </a:moveTo>
                  <a:cubicBezTo>
                    <a:pt x="34" y="149"/>
                    <a:pt x="1" y="115"/>
                    <a:pt x="1" y="74"/>
                  </a:cubicBezTo>
                  <a:cubicBezTo>
                    <a:pt x="1" y="34"/>
                    <a:pt x="34" y="0"/>
                    <a:pt x="75" y="0"/>
                  </a:cubicBezTo>
                  <a:cubicBezTo>
                    <a:pt x="333" y="0"/>
                    <a:pt x="333" y="0"/>
                    <a:pt x="333" y="0"/>
                  </a:cubicBezTo>
                  <a:cubicBezTo>
                    <a:pt x="373" y="0"/>
                    <a:pt x="407" y="34"/>
                    <a:pt x="407" y="74"/>
                  </a:cubicBezTo>
                  <a:cubicBezTo>
                    <a:pt x="407" y="115"/>
                    <a:pt x="373" y="149"/>
                    <a:pt x="333" y="149"/>
                  </a:cubicBezTo>
                  <a:cubicBezTo>
                    <a:pt x="75" y="149"/>
                    <a:pt x="75" y="149"/>
                    <a:pt x="75" y="149"/>
                  </a:cubicBezTo>
                  <a:moveTo>
                    <a:pt x="333" y="0"/>
                  </a:moveTo>
                  <a:cubicBezTo>
                    <a:pt x="75" y="0"/>
                    <a:pt x="75" y="0"/>
                    <a:pt x="75" y="0"/>
                  </a:cubicBezTo>
                  <a:cubicBezTo>
                    <a:pt x="33" y="0"/>
                    <a:pt x="0" y="33"/>
                    <a:pt x="0" y="74"/>
                  </a:cubicBezTo>
                  <a:cubicBezTo>
                    <a:pt x="0" y="116"/>
                    <a:pt x="33" y="149"/>
                    <a:pt x="75" y="149"/>
                  </a:cubicBezTo>
                  <a:cubicBezTo>
                    <a:pt x="333" y="149"/>
                    <a:pt x="333" y="149"/>
                    <a:pt x="333" y="149"/>
                  </a:cubicBezTo>
                  <a:cubicBezTo>
                    <a:pt x="374" y="149"/>
                    <a:pt x="407" y="116"/>
                    <a:pt x="407" y="74"/>
                  </a:cubicBezTo>
                  <a:cubicBezTo>
                    <a:pt x="407" y="33"/>
                    <a:pt x="374" y="0"/>
                    <a:pt x="333" y="0"/>
                  </a:cubicBezTo>
                </a:path>
              </a:pathLst>
            </a:custGeom>
            <a:solidFill>
              <a:srgbClr val="F5F5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6"/>
            <p:cNvSpPr>
              <a:spLocks noEditPoints="1"/>
            </p:cNvSpPr>
            <p:nvPr/>
          </p:nvSpPr>
          <p:spPr bwMode="auto">
            <a:xfrm>
              <a:off x="311150" y="1666875"/>
              <a:ext cx="1531937" cy="568325"/>
            </a:xfrm>
            <a:custGeom>
              <a:avLst/>
              <a:gdLst>
                <a:gd name="T0" fmla="*/ 74 w 406"/>
                <a:gd name="T1" fmla="*/ 148 h 149"/>
                <a:gd name="T2" fmla="*/ 0 w 406"/>
                <a:gd name="T3" fmla="*/ 74 h 149"/>
                <a:gd name="T4" fmla="*/ 74 w 406"/>
                <a:gd name="T5" fmla="*/ 1 h 149"/>
                <a:gd name="T6" fmla="*/ 332 w 406"/>
                <a:gd name="T7" fmla="*/ 1 h 149"/>
                <a:gd name="T8" fmla="*/ 405 w 406"/>
                <a:gd name="T9" fmla="*/ 74 h 149"/>
                <a:gd name="T10" fmla="*/ 332 w 406"/>
                <a:gd name="T11" fmla="*/ 148 h 149"/>
                <a:gd name="T12" fmla="*/ 74 w 406"/>
                <a:gd name="T13" fmla="*/ 148 h 149"/>
                <a:gd name="T14" fmla="*/ 332 w 406"/>
                <a:gd name="T15" fmla="*/ 0 h 149"/>
                <a:gd name="T16" fmla="*/ 74 w 406"/>
                <a:gd name="T17" fmla="*/ 0 h 149"/>
                <a:gd name="T18" fmla="*/ 0 w 406"/>
                <a:gd name="T19" fmla="*/ 74 h 149"/>
                <a:gd name="T20" fmla="*/ 74 w 406"/>
                <a:gd name="T21" fmla="*/ 149 h 149"/>
                <a:gd name="T22" fmla="*/ 332 w 406"/>
                <a:gd name="T23" fmla="*/ 149 h 149"/>
                <a:gd name="T24" fmla="*/ 406 w 406"/>
                <a:gd name="T25" fmla="*/ 74 h 149"/>
                <a:gd name="T26" fmla="*/ 332 w 406"/>
                <a:gd name="T2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6" h="149">
                  <a:moveTo>
                    <a:pt x="74" y="148"/>
                  </a:moveTo>
                  <a:cubicBezTo>
                    <a:pt x="33" y="148"/>
                    <a:pt x="0" y="115"/>
                    <a:pt x="0" y="74"/>
                  </a:cubicBezTo>
                  <a:cubicBezTo>
                    <a:pt x="0" y="34"/>
                    <a:pt x="33" y="1"/>
                    <a:pt x="74" y="1"/>
                  </a:cubicBezTo>
                  <a:cubicBezTo>
                    <a:pt x="332" y="1"/>
                    <a:pt x="332" y="1"/>
                    <a:pt x="332" y="1"/>
                  </a:cubicBezTo>
                  <a:cubicBezTo>
                    <a:pt x="372" y="1"/>
                    <a:pt x="405" y="34"/>
                    <a:pt x="405" y="74"/>
                  </a:cubicBezTo>
                  <a:cubicBezTo>
                    <a:pt x="405" y="115"/>
                    <a:pt x="372" y="148"/>
                    <a:pt x="332" y="148"/>
                  </a:cubicBezTo>
                  <a:cubicBezTo>
                    <a:pt x="74" y="148"/>
                    <a:pt x="74" y="148"/>
                    <a:pt x="74" y="148"/>
                  </a:cubicBezTo>
                  <a:moveTo>
                    <a:pt x="332" y="0"/>
                  </a:moveTo>
                  <a:cubicBezTo>
                    <a:pt x="74" y="0"/>
                    <a:pt x="74" y="0"/>
                    <a:pt x="74" y="0"/>
                  </a:cubicBezTo>
                  <a:cubicBezTo>
                    <a:pt x="33" y="0"/>
                    <a:pt x="0" y="34"/>
                    <a:pt x="0" y="74"/>
                  </a:cubicBezTo>
                  <a:cubicBezTo>
                    <a:pt x="0" y="115"/>
                    <a:pt x="33" y="149"/>
                    <a:pt x="74" y="149"/>
                  </a:cubicBezTo>
                  <a:cubicBezTo>
                    <a:pt x="332" y="149"/>
                    <a:pt x="332" y="149"/>
                    <a:pt x="332" y="149"/>
                  </a:cubicBezTo>
                  <a:cubicBezTo>
                    <a:pt x="372" y="149"/>
                    <a:pt x="406" y="115"/>
                    <a:pt x="406" y="74"/>
                  </a:cubicBezTo>
                  <a:cubicBezTo>
                    <a:pt x="406" y="34"/>
                    <a:pt x="372" y="0"/>
                    <a:pt x="332" y="0"/>
                  </a:cubicBezTo>
                </a:path>
              </a:pathLst>
            </a:custGeom>
            <a:solidFill>
              <a:srgbClr val="F4F4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7"/>
            <p:cNvSpPr>
              <a:spLocks noEditPoints="1"/>
            </p:cNvSpPr>
            <p:nvPr/>
          </p:nvSpPr>
          <p:spPr bwMode="auto">
            <a:xfrm>
              <a:off x="311150" y="1670050"/>
              <a:ext cx="1528762" cy="560388"/>
            </a:xfrm>
            <a:custGeom>
              <a:avLst/>
              <a:gdLst>
                <a:gd name="T0" fmla="*/ 74 w 405"/>
                <a:gd name="T1" fmla="*/ 146 h 147"/>
                <a:gd name="T2" fmla="*/ 1 w 405"/>
                <a:gd name="T3" fmla="*/ 73 h 147"/>
                <a:gd name="T4" fmla="*/ 74 w 405"/>
                <a:gd name="T5" fmla="*/ 1 h 147"/>
                <a:gd name="T6" fmla="*/ 332 w 405"/>
                <a:gd name="T7" fmla="*/ 1 h 147"/>
                <a:gd name="T8" fmla="*/ 404 w 405"/>
                <a:gd name="T9" fmla="*/ 73 h 147"/>
                <a:gd name="T10" fmla="*/ 332 w 405"/>
                <a:gd name="T11" fmla="*/ 146 h 147"/>
                <a:gd name="T12" fmla="*/ 74 w 405"/>
                <a:gd name="T13" fmla="*/ 146 h 147"/>
                <a:gd name="T14" fmla="*/ 332 w 405"/>
                <a:gd name="T15" fmla="*/ 0 h 147"/>
                <a:gd name="T16" fmla="*/ 74 w 405"/>
                <a:gd name="T17" fmla="*/ 0 h 147"/>
                <a:gd name="T18" fmla="*/ 0 w 405"/>
                <a:gd name="T19" fmla="*/ 73 h 147"/>
                <a:gd name="T20" fmla="*/ 74 w 405"/>
                <a:gd name="T21" fmla="*/ 147 h 147"/>
                <a:gd name="T22" fmla="*/ 332 w 405"/>
                <a:gd name="T23" fmla="*/ 147 h 147"/>
                <a:gd name="T24" fmla="*/ 405 w 405"/>
                <a:gd name="T25" fmla="*/ 73 h 147"/>
                <a:gd name="T26" fmla="*/ 332 w 405"/>
                <a:gd name="T2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5" h="147">
                  <a:moveTo>
                    <a:pt x="74" y="146"/>
                  </a:moveTo>
                  <a:cubicBezTo>
                    <a:pt x="33" y="146"/>
                    <a:pt x="1" y="114"/>
                    <a:pt x="1" y="73"/>
                  </a:cubicBezTo>
                  <a:cubicBezTo>
                    <a:pt x="1" y="33"/>
                    <a:pt x="33" y="1"/>
                    <a:pt x="74" y="1"/>
                  </a:cubicBezTo>
                  <a:cubicBezTo>
                    <a:pt x="332" y="1"/>
                    <a:pt x="332" y="1"/>
                    <a:pt x="332" y="1"/>
                  </a:cubicBezTo>
                  <a:cubicBezTo>
                    <a:pt x="372" y="1"/>
                    <a:pt x="404" y="33"/>
                    <a:pt x="404" y="73"/>
                  </a:cubicBezTo>
                  <a:cubicBezTo>
                    <a:pt x="404" y="114"/>
                    <a:pt x="372" y="146"/>
                    <a:pt x="332" y="146"/>
                  </a:cubicBezTo>
                  <a:cubicBezTo>
                    <a:pt x="74" y="146"/>
                    <a:pt x="74" y="146"/>
                    <a:pt x="74" y="146"/>
                  </a:cubicBezTo>
                  <a:moveTo>
                    <a:pt x="332" y="0"/>
                  </a:moveTo>
                  <a:cubicBezTo>
                    <a:pt x="74" y="0"/>
                    <a:pt x="74" y="0"/>
                    <a:pt x="74" y="0"/>
                  </a:cubicBezTo>
                  <a:cubicBezTo>
                    <a:pt x="33" y="0"/>
                    <a:pt x="0" y="33"/>
                    <a:pt x="0" y="73"/>
                  </a:cubicBezTo>
                  <a:cubicBezTo>
                    <a:pt x="0" y="114"/>
                    <a:pt x="33" y="147"/>
                    <a:pt x="74" y="147"/>
                  </a:cubicBezTo>
                  <a:cubicBezTo>
                    <a:pt x="332" y="147"/>
                    <a:pt x="332" y="147"/>
                    <a:pt x="332" y="147"/>
                  </a:cubicBezTo>
                  <a:cubicBezTo>
                    <a:pt x="372" y="147"/>
                    <a:pt x="405" y="114"/>
                    <a:pt x="405" y="73"/>
                  </a:cubicBezTo>
                  <a:cubicBezTo>
                    <a:pt x="405" y="33"/>
                    <a:pt x="372" y="0"/>
                    <a:pt x="332" y="0"/>
                  </a:cubicBezTo>
                </a:path>
              </a:pathLst>
            </a:custGeom>
            <a:solidFill>
              <a:srgbClr val="F3F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8"/>
            <p:cNvSpPr>
              <a:spLocks noEditPoints="1"/>
            </p:cNvSpPr>
            <p:nvPr/>
          </p:nvSpPr>
          <p:spPr bwMode="auto">
            <a:xfrm>
              <a:off x="314325" y="1674813"/>
              <a:ext cx="1522412" cy="552450"/>
            </a:xfrm>
            <a:custGeom>
              <a:avLst/>
              <a:gdLst>
                <a:gd name="T0" fmla="*/ 73 w 403"/>
                <a:gd name="T1" fmla="*/ 145 h 145"/>
                <a:gd name="T2" fmla="*/ 0 w 403"/>
                <a:gd name="T3" fmla="*/ 72 h 145"/>
                <a:gd name="T4" fmla="*/ 73 w 403"/>
                <a:gd name="T5" fmla="*/ 0 h 145"/>
                <a:gd name="T6" fmla="*/ 331 w 403"/>
                <a:gd name="T7" fmla="*/ 0 h 145"/>
                <a:gd name="T8" fmla="*/ 403 w 403"/>
                <a:gd name="T9" fmla="*/ 72 h 145"/>
                <a:gd name="T10" fmla="*/ 331 w 403"/>
                <a:gd name="T11" fmla="*/ 145 h 145"/>
                <a:gd name="T12" fmla="*/ 73 w 403"/>
                <a:gd name="T13" fmla="*/ 145 h 145"/>
                <a:gd name="T14" fmla="*/ 331 w 403"/>
                <a:gd name="T15" fmla="*/ 0 h 145"/>
                <a:gd name="T16" fmla="*/ 73 w 403"/>
                <a:gd name="T17" fmla="*/ 0 h 145"/>
                <a:gd name="T18" fmla="*/ 0 w 403"/>
                <a:gd name="T19" fmla="*/ 72 h 145"/>
                <a:gd name="T20" fmla="*/ 73 w 403"/>
                <a:gd name="T21" fmla="*/ 145 h 145"/>
                <a:gd name="T22" fmla="*/ 331 w 403"/>
                <a:gd name="T23" fmla="*/ 145 h 145"/>
                <a:gd name="T24" fmla="*/ 403 w 403"/>
                <a:gd name="T25" fmla="*/ 72 h 145"/>
                <a:gd name="T26" fmla="*/ 331 w 403"/>
                <a:gd name="T2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3" h="145">
                  <a:moveTo>
                    <a:pt x="73" y="145"/>
                  </a:moveTo>
                  <a:cubicBezTo>
                    <a:pt x="33" y="145"/>
                    <a:pt x="0" y="112"/>
                    <a:pt x="0" y="72"/>
                  </a:cubicBezTo>
                  <a:cubicBezTo>
                    <a:pt x="0" y="33"/>
                    <a:pt x="33" y="0"/>
                    <a:pt x="73" y="0"/>
                  </a:cubicBezTo>
                  <a:cubicBezTo>
                    <a:pt x="331" y="0"/>
                    <a:pt x="331" y="0"/>
                    <a:pt x="331" y="0"/>
                  </a:cubicBezTo>
                  <a:cubicBezTo>
                    <a:pt x="370" y="0"/>
                    <a:pt x="403" y="33"/>
                    <a:pt x="403" y="72"/>
                  </a:cubicBezTo>
                  <a:cubicBezTo>
                    <a:pt x="403" y="112"/>
                    <a:pt x="370" y="145"/>
                    <a:pt x="331" y="145"/>
                  </a:cubicBezTo>
                  <a:cubicBezTo>
                    <a:pt x="73" y="145"/>
                    <a:pt x="73" y="145"/>
                    <a:pt x="73" y="145"/>
                  </a:cubicBezTo>
                  <a:moveTo>
                    <a:pt x="331" y="0"/>
                  </a:moveTo>
                  <a:cubicBezTo>
                    <a:pt x="73" y="0"/>
                    <a:pt x="73" y="0"/>
                    <a:pt x="73" y="0"/>
                  </a:cubicBezTo>
                  <a:cubicBezTo>
                    <a:pt x="32" y="0"/>
                    <a:pt x="0" y="32"/>
                    <a:pt x="0" y="72"/>
                  </a:cubicBezTo>
                  <a:cubicBezTo>
                    <a:pt x="0" y="113"/>
                    <a:pt x="32" y="145"/>
                    <a:pt x="73" y="145"/>
                  </a:cubicBezTo>
                  <a:cubicBezTo>
                    <a:pt x="331" y="145"/>
                    <a:pt x="331" y="145"/>
                    <a:pt x="331" y="145"/>
                  </a:cubicBezTo>
                  <a:cubicBezTo>
                    <a:pt x="371" y="145"/>
                    <a:pt x="403" y="113"/>
                    <a:pt x="403" y="72"/>
                  </a:cubicBezTo>
                  <a:cubicBezTo>
                    <a:pt x="403" y="32"/>
                    <a:pt x="371" y="0"/>
                    <a:pt x="331" y="0"/>
                  </a:cubicBezTo>
                </a:path>
              </a:pathLst>
            </a:custGeom>
            <a:solidFill>
              <a:srgbClr val="F2F2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9"/>
            <p:cNvSpPr>
              <a:spLocks noEditPoints="1"/>
            </p:cNvSpPr>
            <p:nvPr/>
          </p:nvSpPr>
          <p:spPr bwMode="auto">
            <a:xfrm>
              <a:off x="314325" y="1674813"/>
              <a:ext cx="1522412" cy="552450"/>
            </a:xfrm>
            <a:custGeom>
              <a:avLst/>
              <a:gdLst>
                <a:gd name="T0" fmla="*/ 73 w 403"/>
                <a:gd name="T1" fmla="*/ 144 h 145"/>
                <a:gd name="T2" fmla="*/ 1 w 403"/>
                <a:gd name="T3" fmla="*/ 72 h 145"/>
                <a:gd name="T4" fmla="*/ 73 w 403"/>
                <a:gd name="T5" fmla="*/ 1 h 145"/>
                <a:gd name="T6" fmla="*/ 331 w 403"/>
                <a:gd name="T7" fmla="*/ 1 h 145"/>
                <a:gd name="T8" fmla="*/ 402 w 403"/>
                <a:gd name="T9" fmla="*/ 72 h 145"/>
                <a:gd name="T10" fmla="*/ 331 w 403"/>
                <a:gd name="T11" fmla="*/ 144 h 145"/>
                <a:gd name="T12" fmla="*/ 73 w 403"/>
                <a:gd name="T13" fmla="*/ 144 h 145"/>
                <a:gd name="T14" fmla="*/ 331 w 403"/>
                <a:gd name="T15" fmla="*/ 0 h 145"/>
                <a:gd name="T16" fmla="*/ 73 w 403"/>
                <a:gd name="T17" fmla="*/ 0 h 145"/>
                <a:gd name="T18" fmla="*/ 0 w 403"/>
                <a:gd name="T19" fmla="*/ 72 h 145"/>
                <a:gd name="T20" fmla="*/ 73 w 403"/>
                <a:gd name="T21" fmla="*/ 145 h 145"/>
                <a:gd name="T22" fmla="*/ 331 w 403"/>
                <a:gd name="T23" fmla="*/ 145 h 145"/>
                <a:gd name="T24" fmla="*/ 403 w 403"/>
                <a:gd name="T25" fmla="*/ 72 h 145"/>
                <a:gd name="T26" fmla="*/ 331 w 403"/>
                <a:gd name="T2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3" h="145">
                  <a:moveTo>
                    <a:pt x="73" y="144"/>
                  </a:moveTo>
                  <a:cubicBezTo>
                    <a:pt x="33" y="144"/>
                    <a:pt x="1" y="112"/>
                    <a:pt x="1" y="72"/>
                  </a:cubicBezTo>
                  <a:cubicBezTo>
                    <a:pt x="1" y="33"/>
                    <a:pt x="33" y="1"/>
                    <a:pt x="73" y="1"/>
                  </a:cubicBezTo>
                  <a:cubicBezTo>
                    <a:pt x="331" y="1"/>
                    <a:pt x="331" y="1"/>
                    <a:pt x="331" y="1"/>
                  </a:cubicBezTo>
                  <a:cubicBezTo>
                    <a:pt x="370" y="1"/>
                    <a:pt x="402" y="33"/>
                    <a:pt x="402" y="72"/>
                  </a:cubicBezTo>
                  <a:cubicBezTo>
                    <a:pt x="402" y="112"/>
                    <a:pt x="370" y="144"/>
                    <a:pt x="331" y="144"/>
                  </a:cubicBezTo>
                  <a:cubicBezTo>
                    <a:pt x="73" y="144"/>
                    <a:pt x="73" y="144"/>
                    <a:pt x="73" y="144"/>
                  </a:cubicBezTo>
                  <a:moveTo>
                    <a:pt x="331" y="0"/>
                  </a:moveTo>
                  <a:cubicBezTo>
                    <a:pt x="73" y="0"/>
                    <a:pt x="73" y="0"/>
                    <a:pt x="73" y="0"/>
                  </a:cubicBezTo>
                  <a:cubicBezTo>
                    <a:pt x="33" y="0"/>
                    <a:pt x="0" y="33"/>
                    <a:pt x="0" y="72"/>
                  </a:cubicBezTo>
                  <a:cubicBezTo>
                    <a:pt x="0" y="112"/>
                    <a:pt x="33" y="145"/>
                    <a:pt x="73" y="145"/>
                  </a:cubicBezTo>
                  <a:cubicBezTo>
                    <a:pt x="331" y="145"/>
                    <a:pt x="331" y="145"/>
                    <a:pt x="331" y="145"/>
                  </a:cubicBezTo>
                  <a:cubicBezTo>
                    <a:pt x="370" y="145"/>
                    <a:pt x="403" y="112"/>
                    <a:pt x="403" y="72"/>
                  </a:cubicBezTo>
                  <a:cubicBezTo>
                    <a:pt x="403" y="33"/>
                    <a:pt x="370" y="0"/>
                    <a:pt x="331" y="0"/>
                  </a:cubicBezTo>
                </a:path>
              </a:pathLst>
            </a:custGeom>
            <a:solidFill>
              <a:srgbClr val="F1F2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0"/>
            <p:cNvSpPr>
              <a:spLocks noEditPoints="1"/>
            </p:cNvSpPr>
            <p:nvPr/>
          </p:nvSpPr>
          <p:spPr bwMode="auto">
            <a:xfrm>
              <a:off x="317500" y="1677988"/>
              <a:ext cx="1514475" cy="546100"/>
            </a:xfrm>
            <a:custGeom>
              <a:avLst/>
              <a:gdLst>
                <a:gd name="T0" fmla="*/ 72 w 401"/>
                <a:gd name="T1" fmla="*/ 143 h 143"/>
                <a:gd name="T2" fmla="*/ 0 w 401"/>
                <a:gd name="T3" fmla="*/ 71 h 143"/>
                <a:gd name="T4" fmla="*/ 72 w 401"/>
                <a:gd name="T5" fmla="*/ 0 h 143"/>
                <a:gd name="T6" fmla="*/ 330 w 401"/>
                <a:gd name="T7" fmla="*/ 0 h 143"/>
                <a:gd name="T8" fmla="*/ 401 w 401"/>
                <a:gd name="T9" fmla="*/ 71 h 143"/>
                <a:gd name="T10" fmla="*/ 330 w 401"/>
                <a:gd name="T11" fmla="*/ 143 h 143"/>
                <a:gd name="T12" fmla="*/ 72 w 401"/>
                <a:gd name="T13" fmla="*/ 143 h 143"/>
                <a:gd name="T14" fmla="*/ 330 w 401"/>
                <a:gd name="T15" fmla="*/ 0 h 143"/>
                <a:gd name="T16" fmla="*/ 72 w 401"/>
                <a:gd name="T17" fmla="*/ 0 h 143"/>
                <a:gd name="T18" fmla="*/ 0 w 401"/>
                <a:gd name="T19" fmla="*/ 71 h 143"/>
                <a:gd name="T20" fmla="*/ 72 w 401"/>
                <a:gd name="T21" fmla="*/ 143 h 143"/>
                <a:gd name="T22" fmla="*/ 330 w 401"/>
                <a:gd name="T23" fmla="*/ 143 h 143"/>
                <a:gd name="T24" fmla="*/ 401 w 401"/>
                <a:gd name="T25" fmla="*/ 71 h 143"/>
                <a:gd name="T26" fmla="*/ 330 w 401"/>
                <a:gd name="T27"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1" h="143">
                  <a:moveTo>
                    <a:pt x="72" y="143"/>
                  </a:moveTo>
                  <a:cubicBezTo>
                    <a:pt x="32" y="143"/>
                    <a:pt x="0" y="111"/>
                    <a:pt x="0" y="71"/>
                  </a:cubicBezTo>
                  <a:cubicBezTo>
                    <a:pt x="0" y="32"/>
                    <a:pt x="32" y="0"/>
                    <a:pt x="72" y="0"/>
                  </a:cubicBezTo>
                  <a:cubicBezTo>
                    <a:pt x="330" y="0"/>
                    <a:pt x="330" y="0"/>
                    <a:pt x="330" y="0"/>
                  </a:cubicBezTo>
                  <a:cubicBezTo>
                    <a:pt x="369" y="0"/>
                    <a:pt x="401" y="32"/>
                    <a:pt x="401" y="71"/>
                  </a:cubicBezTo>
                  <a:cubicBezTo>
                    <a:pt x="401" y="111"/>
                    <a:pt x="369" y="143"/>
                    <a:pt x="330" y="143"/>
                  </a:cubicBezTo>
                  <a:cubicBezTo>
                    <a:pt x="72" y="143"/>
                    <a:pt x="72" y="143"/>
                    <a:pt x="72" y="143"/>
                  </a:cubicBezTo>
                  <a:moveTo>
                    <a:pt x="330" y="0"/>
                  </a:moveTo>
                  <a:cubicBezTo>
                    <a:pt x="72" y="0"/>
                    <a:pt x="72" y="0"/>
                    <a:pt x="72" y="0"/>
                  </a:cubicBezTo>
                  <a:cubicBezTo>
                    <a:pt x="32" y="0"/>
                    <a:pt x="0" y="32"/>
                    <a:pt x="0" y="71"/>
                  </a:cubicBezTo>
                  <a:cubicBezTo>
                    <a:pt x="0" y="111"/>
                    <a:pt x="32" y="143"/>
                    <a:pt x="72" y="143"/>
                  </a:cubicBezTo>
                  <a:cubicBezTo>
                    <a:pt x="330" y="143"/>
                    <a:pt x="330" y="143"/>
                    <a:pt x="330" y="143"/>
                  </a:cubicBezTo>
                  <a:cubicBezTo>
                    <a:pt x="369" y="143"/>
                    <a:pt x="401" y="111"/>
                    <a:pt x="401" y="71"/>
                  </a:cubicBezTo>
                  <a:cubicBezTo>
                    <a:pt x="401" y="32"/>
                    <a:pt x="369" y="0"/>
                    <a:pt x="330" y="0"/>
                  </a:cubicBezTo>
                </a:path>
              </a:pathLst>
            </a:custGeom>
            <a:solidFill>
              <a:srgbClr val="F0F1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1"/>
            <p:cNvSpPr>
              <a:spLocks noEditPoints="1"/>
            </p:cNvSpPr>
            <p:nvPr/>
          </p:nvSpPr>
          <p:spPr bwMode="auto">
            <a:xfrm>
              <a:off x="317500" y="1677988"/>
              <a:ext cx="1514475" cy="546100"/>
            </a:xfrm>
            <a:custGeom>
              <a:avLst/>
              <a:gdLst>
                <a:gd name="T0" fmla="*/ 72 w 401"/>
                <a:gd name="T1" fmla="*/ 142 h 143"/>
                <a:gd name="T2" fmla="*/ 1 w 401"/>
                <a:gd name="T3" fmla="*/ 71 h 143"/>
                <a:gd name="T4" fmla="*/ 72 w 401"/>
                <a:gd name="T5" fmla="*/ 1 h 143"/>
                <a:gd name="T6" fmla="*/ 330 w 401"/>
                <a:gd name="T7" fmla="*/ 1 h 143"/>
                <a:gd name="T8" fmla="*/ 400 w 401"/>
                <a:gd name="T9" fmla="*/ 71 h 143"/>
                <a:gd name="T10" fmla="*/ 330 w 401"/>
                <a:gd name="T11" fmla="*/ 142 h 143"/>
                <a:gd name="T12" fmla="*/ 72 w 401"/>
                <a:gd name="T13" fmla="*/ 142 h 143"/>
                <a:gd name="T14" fmla="*/ 330 w 401"/>
                <a:gd name="T15" fmla="*/ 0 h 143"/>
                <a:gd name="T16" fmla="*/ 72 w 401"/>
                <a:gd name="T17" fmla="*/ 0 h 143"/>
                <a:gd name="T18" fmla="*/ 0 w 401"/>
                <a:gd name="T19" fmla="*/ 71 h 143"/>
                <a:gd name="T20" fmla="*/ 72 w 401"/>
                <a:gd name="T21" fmla="*/ 143 h 143"/>
                <a:gd name="T22" fmla="*/ 330 w 401"/>
                <a:gd name="T23" fmla="*/ 143 h 143"/>
                <a:gd name="T24" fmla="*/ 401 w 401"/>
                <a:gd name="T25" fmla="*/ 71 h 143"/>
                <a:gd name="T26" fmla="*/ 330 w 401"/>
                <a:gd name="T27"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1" h="143">
                  <a:moveTo>
                    <a:pt x="72" y="142"/>
                  </a:moveTo>
                  <a:cubicBezTo>
                    <a:pt x="33" y="142"/>
                    <a:pt x="1" y="110"/>
                    <a:pt x="1" y="71"/>
                  </a:cubicBezTo>
                  <a:cubicBezTo>
                    <a:pt x="1" y="33"/>
                    <a:pt x="33" y="1"/>
                    <a:pt x="72" y="1"/>
                  </a:cubicBezTo>
                  <a:cubicBezTo>
                    <a:pt x="330" y="1"/>
                    <a:pt x="330" y="1"/>
                    <a:pt x="330" y="1"/>
                  </a:cubicBezTo>
                  <a:cubicBezTo>
                    <a:pt x="368" y="1"/>
                    <a:pt x="400" y="33"/>
                    <a:pt x="400" y="71"/>
                  </a:cubicBezTo>
                  <a:cubicBezTo>
                    <a:pt x="400" y="110"/>
                    <a:pt x="368" y="142"/>
                    <a:pt x="330" y="142"/>
                  </a:cubicBezTo>
                  <a:cubicBezTo>
                    <a:pt x="72" y="142"/>
                    <a:pt x="72" y="142"/>
                    <a:pt x="72" y="142"/>
                  </a:cubicBezTo>
                  <a:moveTo>
                    <a:pt x="330" y="0"/>
                  </a:moveTo>
                  <a:cubicBezTo>
                    <a:pt x="72" y="0"/>
                    <a:pt x="72" y="0"/>
                    <a:pt x="72" y="0"/>
                  </a:cubicBezTo>
                  <a:cubicBezTo>
                    <a:pt x="32" y="0"/>
                    <a:pt x="0" y="32"/>
                    <a:pt x="0" y="71"/>
                  </a:cubicBezTo>
                  <a:cubicBezTo>
                    <a:pt x="0" y="111"/>
                    <a:pt x="32" y="143"/>
                    <a:pt x="72" y="143"/>
                  </a:cubicBezTo>
                  <a:cubicBezTo>
                    <a:pt x="330" y="143"/>
                    <a:pt x="330" y="143"/>
                    <a:pt x="330" y="143"/>
                  </a:cubicBezTo>
                  <a:cubicBezTo>
                    <a:pt x="369" y="143"/>
                    <a:pt x="401" y="111"/>
                    <a:pt x="401" y="71"/>
                  </a:cubicBezTo>
                  <a:cubicBezTo>
                    <a:pt x="401" y="32"/>
                    <a:pt x="369" y="0"/>
                    <a:pt x="330" y="0"/>
                  </a:cubicBezTo>
                </a:path>
              </a:pathLst>
            </a:custGeom>
            <a:solidFill>
              <a:srgbClr val="EFF0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2"/>
            <p:cNvSpPr>
              <a:spLocks noEditPoints="1"/>
            </p:cNvSpPr>
            <p:nvPr/>
          </p:nvSpPr>
          <p:spPr bwMode="auto">
            <a:xfrm>
              <a:off x="322263" y="1682750"/>
              <a:ext cx="1506537" cy="536575"/>
            </a:xfrm>
            <a:custGeom>
              <a:avLst/>
              <a:gdLst>
                <a:gd name="T0" fmla="*/ 71 w 399"/>
                <a:gd name="T1" fmla="*/ 141 h 141"/>
                <a:gd name="T2" fmla="*/ 1 w 399"/>
                <a:gd name="T3" fmla="*/ 70 h 141"/>
                <a:gd name="T4" fmla="*/ 71 w 399"/>
                <a:gd name="T5" fmla="*/ 0 h 141"/>
                <a:gd name="T6" fmla="*/ 329 w 399"/>
                <a:gd name="T7" fmla="*/ 0 h 141"/>
                <a:gd name="T8" fmla="*/ 399 w 399"/>
                <a:gd name="T9" fmla="*/ 70 h 141"/>
                <a:gd name="T10" fmla="*/ 329 w 399"/>
                <a:gd name="T11" fmla="*/ 141 h 141"/>
                <a:gd name="T12" fmla="*/ 71 w 399"/>
                <a:gd name="T13" fmla="*/ 141 h 141"/>
                <a:gd name="T14" fmla="*/ 329 w 399"/>
                <a:gd name="T15" fmla="*/ 0 h 141"/>
                <a:gd name="T16" fmla="*/ 71 w 399"/>
                <a:gd name="T17" fmla="*/ 0 h 141"/>
                <a:gd name="T18" fmla="*/ 0 w 399"/>
                <a:gd name="T19" fmla="*/ 70 h 141"/>
                <a:gd name="T20" fmla="*/ 71 w 399"/>
                <a:gd name="T21" fmla="*/ 141 h 141"/>
                <a:gd name="T22" fmla="*/ 329 w 399"/>
                <a:gd name="T23" fmla="*/ 141 h 141"/>
                <a:gd name="T24" fmla="*/ 399 w 399"/>
                <a:gd name="T25" fmla="*/ 70 h 141"/>
                <a:gd name="T26" fmla="*/ 329 w 399"/>
                <a:gd name="T27"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9" h="141">
                  <a:moveTo>
                    <a:pt x="71" y="141"/>
                  </a:moveTo>
                  <a:cubicBezTo>
                    <a:pt x="32" y="141"/>
                    <a:pt x="1" y="109"/>
                    <a:pt x="1" y="70"/>
                  </a:cubicBezTo>
                  <a:cubicBezTo>
                    <a:pt x="1" y="32"/>
                    <a:pt x="32" y="0"/>
                    <a:pt x="71" y="0"/>
                  </a:cubicBezTo>
                  <a:cubicBezTo>
                    <a:pt x="329" y="0"/>
                    <a:pt x="329" y="0"/>
                    <a:pt x="329" y="0"/>
                  </a:cubicBezTo>
                  <a:cubicBezTo>
                    <a:pt x="367" y="0"/>
                    <a:pt x="399" y="32"/>
                    <a:pt x="399" y="70"/>
                  </a:cubicBezTo>
                  <a:cubicBezTo>
                    <a:pt x="399" y="109"/>
                    <a:pt x="367" y="141"/>
                    <a:pt x="329" y="141"/>
                  </a:cubicBezTo>
                  <a:cubicBezTo>
                    <a:pt x="71" y="141"/>
                    <a:pt x="71" y="141"/>
                    <a:pt x="71" y="141"/>
                  </a:cubicBezTo>
                  <a:moveTo>
                    <a:pt x="329" y="0"/>
                  </a:moveTo>
                  <a:cubicBezTo>
                    <a:pt x="71" y="0"/>
                    <a:pt x="71" y="0"/>
                    <a:pt x="71" y="0"/>
                  </a:cubicBezTo>
                  <a:cubicBezTo>
                    <a:pt x="32" y="0"/>
                    <a:pt x="0" y="32"/>
                    <a:pt x="0" y="70"/>
                  </a:cubicBezTo>
                  <a:cubicBezTo>
                    <a:pt x="0" y="109"/>
                    <a:pt x="32" y="141"/>
                    <a:pt x="71" y="141"/>
                  </a:cubicBezTo>
                  <a:cubicBezTo>
                    <a:pt x="329" y="141"/>
                    <a:pt x="329" y="141"/>
                    <a:pt x="329" y="141"/>
                  </a:cubicBezTo>
                  <a:cubicBezTo>
                    <a:pt x="367" y="141"/>
                    <a:pt x="399" y="109"/>
                    <a:pt x="399" y="70"/>
                  </a:cubicBezTo>
                  <a:cubicBezTo>
                    <a:pt x="399" y="32"/>
                    <a:pt x="367" y="0"/>
                    <a:pt x="329" y="0"/>
                  </a:cubicBezTo>
                </a:path>
              </a:pathLst>
            </a:custGeom>
            <a:solidFill>
              <a:srgbClr val="EEEF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3"/>
            <p:cNvSpPr>
              <a:spLocks noEditPoints="1"/>
            </p:cNvSpPr>
            <p:nvPr/>
          </p:nvSpPr>
          <p:spPr bwMode="auto">
            <a:xfrm>
              <a:off x="325438" y="1682750"/>
              <a:ext cx="1503362" cy="536575"/>
            </a:xfrm>
            <a:custGeom>
              <a:avLst/>
              <a:gdLst>
                <a:gd name="T0" fmla="*/ 70 w 398"/>
                <a:gd name="T1" fmla="*/ 140 h 141"/>
                <a:gd name="T2" fmla="*/ 0 w 398"/>
                <a:gd name="T3" fmla="*/ 70 h 141"/>
                <a:gd name="T4" fmla="*/ 70 w 398"/>
                <a:gd name="T5" fmla="*/ 1 h 141"/>
                <a:gd name="T6" fmla="*/ 328 w 398"/>
                <a:gd name="T7" fmla="*/ 1 h 141"/>
                <a:gd name="T8" fmla="*/ 397 w 398"/>
                <a:gd name="T9" fmla="*/ 70 h 141"/>
                <a:gd name="T10" fmla="*/ 328 w 398"/>
                <a:gd name="T11" fmla="*/ 140 h 141"/>
                <a:gd name="T12" fmla="*/ 70 w 398"/>
                <a:gd name="T13" fmla="*/ 140 h 141"/>
                <a:gd name="T14" fmla="*/ 328 w 398"/>
                <a:gd name="T15" fmla="*/ 0 h 141"/>
                <a:gd name="T16" fmla="*/ 70 w 398"/>
                <a:gd name="T17" fmla="*/ 0 h 141"/>
                <a:gd name="T18" fmla="*/ 0 w 398"/>
                <a:gd name="T19" fmla="*/ 70 h 141"/>
                <a:gd name="T20" fmla="*/ 70 w 398"/>
                <a:gd name="T21" fmla="*/ 141 h 141"/>
                <a:gd name="T22" fmla="*/ 328 w 398"/>
                <a:gd name="T23" fmla="*/ 141 h 141"/>
                <a:gd name="T24" fmla="*/ 398 w 398"/>
                <a:gd name="T25" fmla="*/ 70 h 141"/>
                <a:gd name="T26" fmla="*/ 328 w 398"/>
                <a:gd name="T27"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8" h="141">
                  <a:moveTo>
                    <a:pt x="70" y="140"/>
                  </a:moveTo>
                  <a:cubicBezTo>
                    <a:pt x="31" y="140"/>
                    <a:pt x="0" y="109"/>
                    <a:pt x="0" y="70"/>
                  </a:cubicBezTo>
                  <a:cubicBezTo>
                    <a:pt x="0" y="32"/>
                    <a:pt x="31" y="1"/>
                    <a:pt x="70" y="1"/>
                  </a:cubicBezTo>
                  <a:cubicBezTo>
                    <a:pt x="328" y="1"/>
                    <a:pt x="328" y="1"/>
                    <a:pt x="328" y="1"/>
                  </a:cubicBezTo>
                  <a:cubicBezTo>
                    <a:pt x="366" y="1"/>
                    <a:pt x="397" y="32"/>
                    <a:pt x="397" y="70"/>
                  </a:cubicBezTo>
                  <a:cubicBezTo>
                    <a:pt x="397" y="109"/>
                    <a:pt x="366" y="140"/>
                    <a:pt x="328" y="140"/>
                  </a:cubicBezTo>
                  <a:cubicBezTo>
                    <a:pt x="70" y="140"/>
                    <a:pt x="70" y="140"/>
                    <a:pt x="70" y="140"/>
                  </a:cubicBezTo>
                  <a:moveTo>
                    <a:pt x="328" y="0"/>
                  </a:moveTo>
                  <a:cubicBezTo>
                    <a:pt x="70" y="0"/>
                    <a:pt x="70" y="0"/>
                    <a:pt x="70" y="0"/>
                  </a:cubicBezTo>
                  <a:cubicBezTo>
                    <a:pt x="31" y="0"/>
                    <a:pt x="0" y="32"/>
                    <a:pt x="0" y="70"/>
                  </a:cubicBezTo>
                  <a:cubicBezTo>
                    <a:pt x="0" y="109"/>
                    <a:pt x="31" y="141"/>
                    <a:pt x="70" y="141"/>
                  </a:cubicBezTo>
                  <a:cubicBezTo>
                    <a:pt x="328" y="141"/>
                    <a:pt x="328" y="141"/>
                    <a:pt x="328" y="141"/>
                  </a:cubicBezTo>
                  <a:cubicBezTo>
                    <a:pt x="366" y="141"/>
                    <a:pt x="398" y="109"/>
                    <a:pt x="398" y="70"/>
                  </a:cubicBezTo>
                  <a:cubicBezTo>
                    <a:pt x="398" y="32"/>
                    <a:pt x="366" y="0"/>
                    <a:pt x="328" y="0"/>
                  </a:cubicBezTo>
                </a:path>
              </a:pathLst>
            </a:custGeom>
            <a:solidFill>
              <a:srgbClr val="ED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4"/>
            <p:cNvSpPr>
              <a:spLocks noEditPoints="1"/>
            </p:cNvSpPr>
            <p:nvPr/>
          </p:nvSpPr>
          <p:spPr bwMode="auto">
            <a:xfrm>
              <a:off x="325438" y="1685925"/>
              <a:ext cx="1500187" cy="530225"/>
            </a:xfrm>
            <a:custGeom>
              <a:avLst/>
              <a:gdLst>
                <a:gd name="T0" fmla="*/ 70 w 397"/>
                <a:gd name="T1" fmla="*/ 138 h 139"/>
                <a:gd name="T2" fmla="*/ 1 w 397"/>
                <a:gd name="T3" fmla="*/ 69 h 139"/>
                <a:gd name="T4" fmla="*/ 70 w 397"/>
                <a:gd name="T5" fmla="*/ 1 h 139"/>
                <a:gd name="T6" fmla="*/ 328 w 397"/>
                <a:gd name="T7" fmla="*/ 1 h 139"/>
                <a:gd name="T8" fmla="*/ 396 w 397"/>
                <a:gd name="T9" fmla="*/ 69 h 139"/>
                <a:gd name="T10" fmla="*/ 328 w 397"/>
                <a:gd name="T11" fmla="*/ 138 h 139"/>
                <a:gd name="T12" fmla="*/ 70 w 397"/>
                <a:gd name="T13" fmla="*/ 138 h 139"/>
                <a:gd name="T14" fmla="*/ 328 w 397"/>
                <a:gd name="T15" fmla="*/ 0 h 139"/>
                <a:gd name="T16" fmla="*/ 70 w 397"/>
                <a:gd name="T17" fmla="*/ 0 h 139"/>
                <a:gd name="T18" fmla="*/ 0 w 397"/>
                <a:gd name="T19" fmla="*/ 69 h 139"/>
                <a:gd name="T20" fmla="*/ 70 w 397"/>
                <a:gd name="T21" fmla="*/ 139 h 139"/>
                <a:gd name="T22" fmla="*/ 328 w 397"/>
                <a:gd name="T23" fmla="*/ 139 h 139"/>
                <a:gd name="T24" fmla="*/ 397 w 397"/>
                <a:gd name="T25" fmla="*/ 69 h 139"/>
                <a:gd name="T26" fmla="*/ 328 w 397"/>
                <a:gd name="T27"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7" h="139">
                  <a:moveTo>
                    <a:pt x="70" y="138"/>
                  </a:moveTo>
                  <a:cubicBezTo>
                    <a:pt x="32" y="138"/>
                    <a:pt x="1" y="108"/>
                    <a:pt x="1" y="69"/>
                  </a:cubicBezTo>
                  <a:cubicBezTo>
                    <a:pt x="1" y="31"/>
                    <a:pt x="32" y="1"/>
                    <a:pt x="70" y="1"/>
                  </a:cubicBezTo>
                  <a:cubicBezTo>
                    <a:pt x="328" y="1"/>
                    <a:pt x="328" y="1"/>
                    <a:pt x="328" y="1"/>
                  </a:cubicBezTo>
                  <a:cubicBezTo>
                    <a:pt x="366" y="1"/>
                    <a:pt x="396" y="31"/>
                    <a:pt x="396" y="69"/>
                  </a:cubicBezTo>
                  <a:cubicBezTo>
                    <a:pt x="396" y="108"/>
                    <a:pt x="366" y="138"/>
                    <a:pt x="328" y="138"/>
                  </a:cubicBezTo>
                  <a:cubicBezTo>
                    <a:pt x="70" y="138"/>
                    <a:pt x="70" y="138"/>
                    <a:pt x="70" y="138"/>
                  </a:cubicBezTo>
                  <a:moveTo>
                    <a:pt x="328" y="0"/>
                  </a:moveTo>
                  <a:cubicBezTo>
                    <a:pt x="70" y="0"/>
                    <a:pt x="70" y="0"/>
                    <a:pt x="70" y="0"/>
                  </a:cubicBezTo>
                  <a:cubicBezTo>
                    <a:pt x="31" y="0"/>
                    <a:pt x="0" y="31"/>
                    <a:pt x="0" y="69"/>
                  </a:cubicBezTo>
                  <a:cubicBezTo>
                    <a:pt x="0" y="108"/>
                    <a:pt x="31" y="139"/>
                    <a:pt x="70" y="139"/>
                  </a:cubicBezTo>
                  <a:cubicBezTo>
                    <a:pt x="328" y="139"/>
                    <a:pt x="328" y="139"/>
                    <a:pt x="328" y="139"/>
                  </a:cubicBezTo>
                  <a:cubicBezTo>
                    <a:pt x="366" y="139"/>
                    <a:pt x="397" y="108"/>
                    <a:pt x="397" y="69"/>
                  </a:cubicBezTo>
                  <a:cubicBezTo>
                    <a:pt x="397" y="31"/>
                    <a:pt x="366" y="0"/>
                    <a:pt x="328" y="0"/>
                  </a:cubicBezTo>
                </a:path>
              </a:pathLst>
            </a:custGeom>
            <a:solidFill>
              <a:srgbClr val="ECE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5"/>
            <p:cNvSpPr>
              <a:spLocks noEditPoints="1"/>
            </p:cNvSpPr>
            <p:nvPr/>
          </p:nvSpPr>
          <p:spPr bwMode="auto">
            <a:xfrm>
              <a:off x="330200" y="1689100"/>
              <a:ext cx="1490662" cy="522288"/>
            </a:xfrm>
            <a:custGeom>
              <a:avLst/>
              <a:gdLst>
                <a:gd name="T0" fmla="*/ 69 w 395"/>
                <a:gd name="T1" fmla="*/ 137 h 137"/>
                <a:gd name="T2" fmla="*/ 0 w 395"/>
                <a:gd name="T3" fmla="*/ 68 h 137"/>
                <a:gd name="T4" fmla="*/ 69 w 395"/>
                <a:gd name="T5" fmla="*/ 0 h 137"/>
                <a:gd name="T6" fmla="*/ 327 w 395"/>
                <a:gd name="T7" fmla="*/ 0 h 137"/>
                <a:gd name="T8" fmla="*/ 395 w 395"/>
                <a:gd name="T9" fmla="*/ 68 h 137"/>
                <a:gd name="T10" fmla="*/ 327 w 395"/>
                <a:gd name="T11" fmla="*/ 137 h 137"/>
                <a:gd name="T12" fmla="*/ 69 w 395"/>
                <a:gd name="T13" fmla="*/ 137 h 137"/>
                <a:gd name="T14" fmla="*/ 327 w 395"/>
                <a:gd name="T15" fmla="*/ 0 h 137"/>
                <a:gd name="T16" fmla="*/ 69 w 395"/>
                <a:gd name="T17" fmla="*/ 0 h 137"/>
                <a:gd name="T18" fmla="*/ 0 w 395"/>
                <a:gd name="T19" fmla="*/ 68 h 137"/>
                <a:gd name="T20" fmla="*/ 69 w 395"/>
                <a:gd name="T21" fmla="*/ 137 h 137"/>
                <a:gd name="T22" fmla="*/ 327 w 395"/>
                <a:gd name="T23" fmla="*/ 137 h 137"/>
                <a:gd name="T24" fmla="*/ 395 w 395"/>
                <a:gd name="T25" fmla="*/ 68 h 137"/>
                <a:gd name="T26" fmla="*/ 327 w 395"/>
                <a:gd name="T27"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5" h="137">
                  <a:moveTo>
                    <a:pt x="69" y="137"/>
                  </a:moveTo>
                  <a:cubicBezTo>
                    <a:pt x="31" y="137"/>
                    <a:pt x="0" y="106"/>
                    <a:pt x="0" y="68"/>
                  </a:cubicBezTo>
                  <a:cubicBezTo>
                    <a:pt x="0" y="31"/>
                    <a:pt x="31" y="0"/>
                    <a:pt x="69" y="0"/>
                  </a:cubicBezTo>
                  <a:cubicBezTo>
                    <a:pt x="327" y="0"/>
                    <a:pt x="327" y="0"/>
                    <a:pt x="327" y="0"/>
                  </a:cubicBezTo>
                  <a:cubicBezTo>
                    <a:pt x="364" y="0"/>
                    <a:pt x="395" y="31"/>
                    <a:pt x="395" y="68"/>
                  </a:cubicBezTo>
                  <a:cubicBezTo>
                    <a:pt x="395" y="106"/>
                    <a:pt x="364" y="137"/>
                    <a:pt x="327" y="137"/>
                  </a:cubicBezTo>
                  <a:cubicBezTo>
                    <a:pt x="69" y="137"/>
                    <a:pt x="69" y="137"/>
                    <a:pt x="69" y="137"/>
                  </a:cubicBezTo>
                  <a:moveTo>
                    <a:pt x="327" y="0"/>
                  </a:moveTo>
                  <a:cubicBezTo>
                    <a:pt x="69" y="0"/>
                    <a:pt x="69" y="0"/>
                    <a:pt x="69" y="0"/>
                  </a:cubicBezTo>
                  <a:cubicBezTo>
                    <a:pt x="31" y="0"/>
                    <a:pt x="0" y="30"/>
                    <a:pt x="0" y="68"/>
                  </a:cubicBezTo>
                  <a:cubicBezTo>
                    <a:pt x="0" y="107"/>
                    <a:pt x="31" y="137"/>
                    <a:pt x="69" y="137"/>
                  </a:cubicBezTo>
                  <a:cubicBezTo>
                    <a:pt x="327" y="137"/>
                    <a:pt x="327" y="137"/>
                    <a:pt x="327" y="137"/>
                  </a:cubicBezTo>
                  <a:cubicBezTo>
                    <a:pt x="365" y="137"/>
                    <a:pt x="395" y="107"/>
                    <a:pt x="395" y="68"/>
                  </a:cubicBezTo>
                  <a:cubicBezTo>
                    <a:pt x="395" y="30"/>
                    <a:pt x="365" y="0"/>
                    <a:pt x="327" y="0"/>
                  </a:cubicBezTo>
                </a:path>
              </a:pathLst>
            </a:custGeom>
            <a:solidFill>
              <a:srgbClr val="EBEC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6"/>
            <p:cNvSpPr>
              <a:spLocks noEditPoints="1"/>
            </p:cNvSpPr>
            <p:nvPr/>
          </p:nvSpPr>
          <p:spPr bwMode="auto">
            <a:xfrm>
              <a:off x="330200" y="1689100"/>
              <a:ext cx="1490662" cy="522288"/>
            </a:xfrm>
            <a:custGeom>
              <a:avLst/>
              <a:gdLst>
                <a:gd name="T0" fmla="*/ 69 w 395"/>
                <a:gd name="T1" fmla="*/ 136 h 137"/>
                <a:gd name="T2" fmla="*/ 1 w 395"/>
                <a:gd name="T3" fmla="*/ 68 h 137"/>
                <a:gd name="T4" fmla="*/ 69 w 395"/>
                <a:gd name="T5" fmla="*/ 1 h 137"/>
                <a:gd name="T6" fmla="*/ 327 w 395"/>
                <a:gd name="T7" fmla="*/ 1 h 137"/>
                <a:gd name="T8" fmla="*/ 394 w 395"/>
                <a:gd name="T9" fmla="*/ 68 h 137"/>
                <a:gd name="T10" fmla="*/ 327 w 395"/>
                <a:gd name="T11" fmla="*/ 136 h 137"/>
                <a:gd name="T12" fmla="*/ 69 w 395"/>
                <a:gd name="T13" fmla="*/ 136 h 137"/>
                <a:gd name="T14" fmla="*/ 327 w 395"/>
                <a:gd name="T15" fmla="*/ 0 h 137"/>
                <a:gd name="T16" fmla="*/ 69 w 395"/>
                <a:gd name="T17" fmla="*/ 0 h 137"/>
                <a:gd name="T18" fmla="*/ 0 w 395"/>
                <a:gd name="T19" fmla="*/ 68 h 137"/>
                <a:gd name="T20" fmla="*/ 69 w 395"/>
                <a:gd name="T21" fmla="*/ 137 h 137"/>
                <a:gd name="T22" fmla="*/ 327 w 395"/>
                <a:gd name="T23" fmla="*/ 137 h 137"/>
                <a:gd name="T24" fmla="*/ 395 w 395"/>
                <a:gd name="T25" fmla="*/ 68 h 137"/>
                <a:gd name="T26" fmla="*/ 327 w 395"/>
                <a:gd name="T27"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5" h="137">
                  <a:moveTo>
                    <a:pt x="69" y="136"/>
                  </a:moveTo>
                  <a:cubicBezTo>
                    <a:pt x="31" y="136"/>
                    <a:pt x="1" y="106"/>
                    <a:pt x="1" y="68"/>
                  </a:cubicBezTo>
                  <a:cubicBezTo>
                    <a:pt x="1" y="31"/>
                    <a:pt x="31" y="1"/>
                    <a:pt x="69" y="1"/>
                  </a:cubicBezTo>
                  <a:cubicBezTo>
                    <a:pt x="327" y="1"/>
                    <a:pt x="327" y="1"/>
                    <a:pt x="327" y="1"/>
                  </a:cubicBezTo>
                  <a:cubicBezTo>
                    <a:pt x="364" y="1"/>
                    <a:pt x="394" y="31"/>
                    <a:pt x="394" y="68"/>
                  </a:cubicBezTo>
                  <a:cubicBezTo>
                    <a:pt x="394" y="106"/>
                    <a:pt x="364" y="136"/>
                    <a:pt x="327" y="136"/>
                  </a:cubicBezTo>
                  <a:cubicBezTo>
                    <a:pt x="69" y="136"/>
                    <a:pt x="69" y="136"/>
                    <a:pt x="69" y="136"/>
                  </a:cubicBezTo>
                  <a:moveTo>
                    <a:pt x="327" y="0"/>
                  </a:moveTo>
                  <a:cubicBezTo>
                    <a:pt x="69" y="0"/>
                    <a:pt x="69" y="0"/>
                    <a:pt x="69" y="0"/>
                  </a:cubicBezTo>
                  <a:cubicBezTo>
                    <a:pt x="31" y="0"/>
                    <a:pt x="0" y="31"/>
                    <a:pt x="0" y="68"/>
                  </a:cubicBezTo>
                  <a:cubicBezTo>
                    <a:pt x="0" y="106"/>
                    <a:pt x="31" y="137"/>
                    <a:pt x="69" y="137"/>
                  </a:cubicBezTo>
                  <a:cubicBezTo>
                    <a:pt x="327" y="137"/>
                    <a:pt x="327" y="137"/>
                    <a:pt x="327" y="137"/>
                  </a:cubicBezTo>
                  <a:cubicBezTo>
                    <a:pt x="364" y="137"/>
                    <a:pt x="395" y="106"/>
                    <a:pt x="395" y="68"/>
                  </a:cubicBezTo>
                  <a:cubicBezTo>
                    <a:pt x="395" y="31"/>
                    <a:pt x="364" y="0"/>
                    <a:pt x="327" y="0"/>
                  </a:cubicBezTo>
                </a:path>
              </a:pathLst>
            </a:custGeom>
            <a:solidFill>
              <a:srgbClr val="EAE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7"/>
            <p:cNvSpPr>
              <a:spLocks noEditPoints="1"/>
            </p:cNvSpPr>
            <p:nvPr/>
          </p:nvSpPr>
          <p:spPr bwMode="auto">
            <a:xfrm>
              <a:off x="333375" y="1693863"/>
              <a:ext cx="1484312" cy="514350"/>
            </a:xfrm>
            <a:custGeom>
              <a:avLst/>
              <a:gdLst>
                <a:gd name="T0" fmla="*/ 68 w 393"/>
                <a:gd name="T1" fmla="*/ 135 h 135"/>
                <a:gd name="T2" fmla="*/ 0 w 393"/>
                <a:gd name="T3" fmla="*/ 67 h 135"/>
                <a:gd name="T4" fmla="*/ 68 w 393"/>
                <a:gd name="T5" fmla="*/ 0 h 135"/>
                <a:gd name="T6" fmla="*/ 326 w 393"/>
                <a:gd name="T7" fmla="*/ 0 h 135"/>
                <a:gd name="T8" fmla="*/ 393 w 393"/>
                <a:gd name="T9" fmla="*/ 67 h 135"/>
                <a:gd name="T10" fmla="*/ 326 w 393"/>
                <a:gd name="T11" fmla="*/ 135 h 135"/>
                <a:gd name="T12" fmla="*/ 68 w 393"/>
                <a:gd name="T13" fmla="*/ 135 h 135"/>
                <a:gd name="T14" fmla="*/ 326 w 393"/>
                <a:gd name="T15" fmla="*/ 0 h 135"/>
                <a:gd name="T16" fmla="*/ 68 w 393"/>
                <a:gd name="T17" fmla="*/ 0 h 135"/>
                <a:gd name="T18" fmla="*/ 0 w 393"/>
                <a:gd name="T19" fmla="*/ 67 h 135"/>
                <a:gd name="T20" fmla="*/ 68 w 393"/>
                <a:gd name="T21" fmla="*/ 135 h 135"/>
                <a:gd name="T22" fmla="*/ 326 w 393"/>
                <a:gd name="T23" fmla="*/ 135 h 135"/>
                <a:gd name="T24" fmla="*/ 393 w 393"/>
                <a:gd name="T25" fmla="*/ 67 h 135"/>
                <a:gd name="T26" fmla="*/ 326 w 393"/>
                <a:gd name="T2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3" h="135">
                  <a:moveTo>
                    <a:pt x="68" y="135"/>
                  </a:moveTo>
                  <a:cubicBezTo>
                    <a:pt x="30" y="135"/>
                    <a:pt x="0" y="105"/>
                    <a:pt x="0" y="67"/>
                  </a:cubicBezTo>
                  <a:cubicBezTo>
                    <a:pt x="0" y="30"/>
                    <a:pt x="30" y="0"/>
                    <a:pt x="68" y="0"/>
                  </a:cubicBezTo>
                  <a:cubicBezTo>
                    <a:pt x="326" y="0"/>
                    <a:pt x="326" y="0"/>
                    <a:pt x="326" y="0"/>
                  </a:cubicBezTo>
                  <a:cubicBezTo>
                    <a:pt x="363" y="0"/>
                    <a:pt x="393" y="30"/>
                    <a:pt x="393" y="67"/>
                  </a:cubicBezTo>
                  <a:cubicBezTo>
                    <a:pt x="393" y="105"/>
                    <a:pt x="363" y="135"/>
                    <a:pt x="326" y="135"/>
                  </a:cubicBezTo>
                  <a:cubicBezTo>
                    <a:pt x="68" y="135"/>
                    <a:pt x="68" y="135"/>
                    <a:pt x="68" y="135"/>
                  </a:cubicBezTo>
                  <a:moveTo>
                    <a:pt x="326" y="0"/>
                  </a:moveTo>
                  <a:cubicBezTo>
                    <a:pt x="68" y="0"/>
                    <a:pt x="68" y="0"/>
                    <a:pt x="68" y="0"/>
                  </a:cubicBezTo>
                  <a:cubicBezTo>
                    <a:pt x="30" y="0"/>
                    <a:pt x="0" y="30"/>
                    <a:pt x="0" y="67"/>
                  </a:cubicBezTo>
                  <a:cubicBezTo>
                    <a:pt x="0" y="105"/>
                    <a:pt x="30" y="135"/>
                    <a:pt x="68" y="135"/>
                  </a:cubicBezTo>
                  <a:cubicBezTo>
                    <a:pt x="326" y="135"/>
                    <a:pt x="326" y="135"/>
                    <a:pt x="326" y="135"/>
                  </a:cubicBezTo>
                  <a:cubicBezTo>
                    <a:pt x="363" y="135"/>
                    <a:pt x="393" y="105"/>
                    <a:pt x="393" y="67"/>
                  </a:cubicBezTo>
                  <a:cubicBezTo>
                    <a:pt x="393" y="30"/>
                    <a:pt x="363" y="0"/>
                    <a:pt x="326" y="0"/>
                  </a:cubicBezTo>
                </a:path>
              </a:pathLst>
            </a:custGeom>
            <a:solidFill>
              <a:srgbClr val="E9E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8"/>
            <p:cNvSpPr>
              <a:spLocks noEditPoints="1"/>
            </p:cNvSpPr>
            <p:nvPr/>
          </p:nvSpPr>
          <p:spPr bwMode="auto">
            <a:xfrm>
              <a:off x="333375" y="1693863"/>
              <a:ext cx="1484312" cy="514350"/>
            </a:xfrm>
            <a:custGeom>
              <a:avLst/>
              <a:gdLst>
                <a:gd name="T0" fmla="*/ 68 w 393"/>
                <a:gd name="T1" fmla="*/ 134 h 135"/>
                <a:gd name="T2" fmla="*/ 1 w 393"/>
                <a:gd name="T3" fmla="*/ 67 h 135"/>
                <a:gd name="T4" fmla="*/ 68 w 393"/>
                <a:gd name="T5" fmla="*/ 1 h 135"/>
                <a:gd name="T6" fmla="*/ 326 w 393"/>
                <a:gd name="T7" fmla="*/ 1 h 135"/>
                <a:gd name="T8" fmla="*/ 392 w 393"/>
                <a:gd name="T9" fmla="*/ 67 h 135"/>
                <a:gd name="T10" fmla="*/ 326 w 393"/>
                <a:gd name="T11" fmla="*/ 134 h 135"/>
                <a:gd name="T12" fmla="*/ 68 w 393"/>
                <a:gd name="T13" fmla="*/ 134 h 135"/>
                <a:gd name="T14" fmla="*/ 326 w 393"/>
                <a:gd name="T15" fmla="*/ 0 h 135"/>
                <a:gd name="T16" fmla="*/ 68 w 393"/>
                <a:gd name="T17" fmla="*/ 0 h 135"/>
                <a:gd name="T18" fmla="*/ 0 w 393"/>
                <a:gd name="T19" fmla="*/ 67 h 135"/>
                <a:gd name="T20" fmla="*/ 68 w 393"/>
                <a:gd name="T21" fmla="*/ 135 h 135"/>
                <a:gd name="T22" fmla="*/ 326 w 393"/>
                <a:gd name="T23" fmla="*/ 135 h 135"/>
                <a:gd name="T24" fmla="*/ 393 w 393"/>
                <a:gd name="T25" fmla="*/ 67 h 135"/>
                <a:gd name="T26" fmla="*/ 326 w 393"/>
                <a:gd name="T2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3" h="135">
                  <a:moveTo>
                    <a:pt x="68" y="134"/>
                  </a:moveTo>
                  <a:cubicBezTo>
                    <a:pt x="31" y="134"/>
                    <a:pt x="1" y="104"/>
                    <a:pt x="1" y="67"/>
                  </a:cubicBezTo>
                  <a:cubicBezTo>
                    <a:pt x="1" y="31"/>
                    <a:pt x="31" y="1"/>
                    <a:pt x="68" y="1"/>
                  </a:cubicBezTo>
                  <a:cubicBezTo>
                    <a:pt x="326" y="1"/>
                    <a:pt x="326" y="1"/>
                    <a:pt x="326" y="1"/>
                  </a:cubicBezTo>
                  <a:cubicBezTo>
                    <a:pt x="362" y="1"/>
                    <a:pt x="392" y="31"/>
                    <a:pt x="392" y="67"/>
                  </a:cubicBezTo>
                  <a:cubicBezTo>
                    <a:pt x="392" y="104"/>
                    <a:pt x="362" y="134"/>
                    <a:pt x="326" y="134"/>
                  </a:cubicBezTo>
                  <a:cubicBezTo>
                    <a:pt x="68" y="134"/>
                    <a:pt x="68" y="134"/>
                    <a:pt x="68" y="134"/>
                  </a:cubicBezTo>
                  <a:moveTo>
                    <a:pt x="326" y="0"/>
                  </a:moveTo>
                  <a:cubicBezTo>
                    <a:pt x="68" y="0"/>
                    <a:pt x="68" y="0"/>
                    <a:pt x="68" y="0"/>
                  </a:cubicBezTo>
                  <a:cubicBezTo>
                    <a:pt x="30" y="0"/>
                    <a:pt x="0" y="30"/>
                    <a:pt x="0" y="67"/>
                  </a:cubicBezTo>
                  <a:cubicBezTo>
                    <a:pt x="0" y="105"/>
                    <a:pt x="30" y="135"/>
                    <a:pt x="68" y="135"/>
                  </a:cubicBezTo>
                  <a:cubicBezTo>
                    <a:pt x="326" y="135"/>
                    <a:pt x="326" y="135"/>
                    <a:pt x="326" y="135"/>
                  </a:cubicBezTo>
                  <a:cubicBezTo>
                    <a:pt x="363" y="135"/>
                    <a:pt x="393" y="105"/>
                    <a:pt x="393" y="67"/>
                  </a:cubicBezTo>
                  <a:cubicBezTo>
                    <a:pt x="393" y="30"/>
                    <a:pt x="363" y="0"/>
                    <a:pt x="326" y="0"/>
                  </a:cubicBezTo>
                </a:path>
              </a:pathLst>
            </a:custGeom>
            <a:solidFill>
              <a:srgbClr val="E8E9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9"/>
            <p:cNvSpPr>
              <a:spLocks noEditPoints="1"/>
            </p:cNvSpPr>
            <p:nvPr/>
          </p:nvSpPr>
          <p:spPr bwMode="auto">
            <a:xfrm>
              <a:off x="336550" y="1697038"/>
              <a:ext cx="1476375" cy="508000"/>
            </a:xfrm>
            <a:custGeom>
              <a:avLst/>
              <a:gdLst>
                <a:gd name="T0" fmla="*/ 67 w 391"/>
                <a:gd name="T1" fmla="*/ 133 h 133"/>
                <a:gd name="T2" fmla="*/ 0 w 391"/>
                <a:gd name="T3" fmla="*/ 66 h 133"/>
                <a:gd name="T4" fmla="*/ 67 w 391"/>
                <a:gd name="T5" fmla="*/ 0 h 133"/>
                <a:gd name="T6" fmla="*/ 325 w 391"/>
                <a:gd name="T7" fmla="*/ 0 h 133"/>
                <a:gd name="T8" fmla="*/ 391 w 391"/>
                <a:gd name="T9" fmla="*/ 66 h 133"/>
                <a:gd name="T10" fmla="*/ 325 w 391"/>
                <a:gd name="T11" fmla="*/ 133 h 133"/>
                <a:gd name="T12" fmla="*/ 67 w 391"/>
                <a:gd name="T13" fmla="*/ 133 h 133"/>
                <a:gd name="T14" fmla="*/ 325 w 391"/>
                <a:gd name="T15" fmla="*/ 0 h 133"/>
                <a:gd name="T16" fmla="*/ 67 w 391"/>
                <a:gd name="T17" fmla="*/ 0 h 133"/>
                <a:gd name="T18" fmla="*/ 0 w 391"/>
                <a:gd name="T19" fmla="*/ 66 h 133"/>
                <a:gd name="T20" fmla="*/ 67 w 391"/>
                <a:gd name="T21" fmla="*/ 133 h 133"/>
                <a:gd name="T22" fmla="*/ 325 w 391"/>
                <a:gd name="T23" fmla="*/ 133 h 133"/>
                <a:gd name="T24" fmla="*/ 391 w 391"/>
                <a:gd name="T25" fmla="*/ 66 h 133"/>
                <a:gd name="T26" fmla="*/ 325 w 391"/>
                <a:gd name="T27"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1" h="133">
                  <a:moveTo>
                    <a:pt x="67" y="133"/>
                  </a:moveTo>
                  <a:cubicBezTo>
                    <a:pt x="30" y="133"/>
                    <a:pt x="0" y="103"/>
                    <a:pt x="0" y="66"/>
                  </a:cubicBezTo>
                  <a:cubicBezTo>
                    <a:pt x="0" y="30"/>
                    <a:pt x="30" y="0"/>
                    <a:pt x="67" y="0"/>
                  </a:cubicBezTo>
                  <a:cubicBezTo>
                    <a:pt x="325" y="0"/>
                    <a:pt x="325" y="0"/>
                    <a:pt x="325" y="0"/>
                  </a:cubicBezTo>
                  <a:cubicBezTo>
                    <a:pt x="361" y="0"/>
                    <a:pt x="391" y="30"/>
                    <a:pt x="391" y="66"/>
                  </a:cubicBezTo>
                  <a:cubicBezTo>
                    <a:pt x="391" y="103"/>
                    <a:pt x="361" y="133"/>
                    <a:pt x="325" y="133"/>
                  </a:cubicBezTo>
                  <a:cubicBezTo>
                    <a:pt x="67" y="133"/>
                    <a:pt x="67" y="133"/>
                    <a:pt x="67" y="133"/>
                  </a:cubicBezTo>
                  <a:moveTo>
                    <a:pt x="325" y="0"/>
                  </a:moveTo>
                  <a:cubicBezTo>
                    <a:pt x="67" y="0"/>
                    <a:pt x="67" y="0"/>
                    <a:pt x="67" y="0"/>
                  </a:cubicBezTo>
                  <a:cubicBezTo>
                    <a:pt x="30" y="0"/>
                    <a:pt x="0" y="30"/>
                    <a:pt x="0" y="66"/>
                  </a:cubicBezTo>
                  <a:cubicBezTo>
                    <a:pt x="0" y="103"/>
                    <a:pt x="30" y="133"/>
                    <a:pt x="67" y="133"/>
                  </a:cubicBezTo>
                  <a:cubicBezTo>
                    <a:pt x="325" y="133"/>
                    <a:pt x="325" y="133"/>
                    <a:pt x="325" y="133"/>
                  </a:cubicBezTo>
                  <a:cubicBezTo>
                    <a:pt x="361" y="133"/>
                    <a:pt x="391" y="103"/>
                    <a:pt x="391" y="66"/>
                  </a:cubicBezTo>
                  <a:cubicBezTo>
                    <a:pt x="391" y="30"/>
                    <a:pt x="361" y="0"/>
                    <a:pt x="325" y="0"/>
                  </a:cubicBezTo>
                </a:path>
              </a:pathLst>
            </a:custGeom>
            <a:solidFill>
              <a:srgbClr val="E7E8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0"/>
            <p:cNvSpPr>
              <a:spLocks noEditPoints="1"/>
            </p:cNvSpPr>
            <p:nvPr/>
          </p:nvSpPr>
          <p:spPr bwMode="auto">
            <a:xfrm>
              <a:off x="336550" y="1697038"/>
              <a:ext cx="1476375" cy="508000"/>
            </a:xfrm>
            <a:custGeom>
              <a:avLst/>
              <a:gdLst>
                <a:gd name="T0" fmla="*/ 67 w 391"/>
                <a:gd name="T1" fmla="*/ 132 h 133"/>
                <a:gd name="T2" fmla="*/ 1 w 391"/>
                <a:gd name="T3" fmla="*/ 66 h 133"/>
                <a:gd name="T4" fmla="*/ 67 w 391"/>
                <a:gd name="T5" fmla="*/ 1 h 133"/>
                <a:gd name="T6" fmla="*/ 325 w 391"/>
                <a:gd name="T7" fmla="*/ 1 h 133"/>
                <a:gd name="T8" fmla="*/ 390 w 391"/>
                <a:gd name="T9" fmla="*/ 66 h 133"/>
                <a:gd name="T10" fmla="*/ 325 w 391"/>
                <a:gd name="T11" fmla="*/ 132 h 133"/>
                <a:gd name="T12" fmla="*/ 67 w 391"/>
                <a:gd name="T13" fmla="*/ 132 h 133"/>
                <a:gd name="T14" fmla="*/ 325 w 391"/>
                <a:gd name="T15" fmla="*/ 0 h 133"/>
                <a:gd name="T16" fmla="*/ 67 w 391"/>
                <a:gd name="T17" fmla="*/ 0 h 133"/>
                <a:gd name="T18" fmla="*/ 0 w 391"/>
                <a:gd name="T19" fmla="*/ 66 h 133"/>
                <a:gd name="T20" fmla="*/ 67 w 391"/>
                <a:gd name="T21" fmla="*/ 133 h 133"/>
                <a:gd name="T22" fmla="*/ 325 w 391"/>
                <a:gd name="T23" fmla="*/ 133 h 133"/>
                <a:gd name="T24" fmla="*/ 391 w 391"/>
                <a:gd name="T25" fmla="*/ 66 h 133"/>
                <a:gd name="T26" fmla="*/ 325 w 391"/>
                <a:gd name="T27"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1" h="133">
                  <a:moveTo>
                    <a:pt x="67" y="132"/>
                  </a:moveTo>
                  <a:cubicBezTo>
                    <a:pt x="30" y="132"/>
                    <a:pt x="1" y="103"/>
                    <a:pt x="1" y="66"/>
                  </a:cubicBezTo>
                  <a:cubicBezTo>
                    <a:pt x="1" y="30"/>
                    <a:pt x="30" y="1"/>
                    <a:pt x="67" y="1"/>
                  </a:cubicBezTo>
                  <a:cubicBezTo>
                    <a:pt x="325" y="1"/>
                    <a:pt x="325" y="1"/>
                    <a:pt x="325" y="1"/>
                  </a:cubicBezTo>
                  <a:cubicBezTo>
                    <a:pt x="361" y="1"/>
                    <a:pt x="390" y="30"/>
                    <a:pt x="390" y="66"/>
                  </a:cubicBezTo>
                  <a:cubicBezTo>
                    <a:pt x="390" y="103"/>
                    <a:pt x="361" y="132"/>
                    <a:pt x="325" y="132"/>
                  </a:cubicBezTo>
                  <a:cubicBezTo>
                    <a:pt x="67" y="132"/>
                    <a:pt x="67" y="132"/>
                    <a:pt x="67" y="132"/>
                  </a:cubicBezTo>
                  <a:moveTo>
                    <a:pt x="325" y="0"/>
                  </a:moveTo>
                  <a:cubicBezTo>
                    <a:pt x="67" y="0"/>
                    <a:pt x="67" y="0"/>
                    <a:pt x="67" y="0"/>
                  </a:cubicBezTo>
                  <a:cubicBezTo>
                    <a:pt x="30" y="0"/>
                    <a:pt x="0" y="30"/>
                    <a:pt x="0" y="66"/>
                  </a:cubicBezTo>
                  <a:cubicBezTo>
                    <a:pt x="0" y="103"/>
                    <a:pt x="30" y="133"/>
                    <a:pt x="67" y="133"/>
                  </a:cubicBezTo>
                  <a:cubicBezTo>
                    <a:pt x="325" y="133"/>
                    <a:pt x="325" y="133"/>
                    <a:pt x="325" y="133"/>
                  </a:cubicBezTo>
                  <a:cubicBezTo>
                    <a:pt x="361" y="133"/>
                    <a:pt x="391" y="103"/>
                    <a:pt x="391" y="66"/>
                  </a:cubicBezTo>
                  <a:cubicBezTo>
                    <a:pt x="391" y="30"/>
                    <a:pt x="361" y="0"/>
                    <a:pt x="325" y="0"/>
                  </a:cubicBezTo>
                </a:path>
              </a:pathLst>
            </a:custGeom>
            <a:solidFill>
              <a:srgbClr val="E6E7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1"/>
            <p:cNvSpPr>
              <a:spLocks noEditPoints="1"/>
            </p:cNvSpPr>
            <p:nvPr/>
          </p:nvSpPr>
          <p:spPr bwMode="auto">
            <a:xfrm>
              <a:off x="341313" y="1701800"/>
              <a:ext cx="1468437" cy="498475"/>
            </a:xfrm>
            <a:custGeom>
              <a:avLst/>
              <a:gdLst>
                <a:gd name="T0" fmla="*/ 66 w 389"/>
                <a:gd name="T1" fmla="*/ 130 h 131"/>
                <a:gd name="T2" fmla="*/ 1 w 389"/>
                <a:gd name="T3" fmla="*/ 65 h 131"/>
                <a:gd name="T4" fmla="*/ 66 w 389"/>
                <a:gd name="T5" fmla="*/ 1 h 131"/>
                <a:gd name="T6" fmla="*/ 324 w 389"/>
                <a:gd name="T7" fmla="*/ 1 h 131"/>
                <a:gd name="T8" fmla="*/ 388 w 389"/>
                <a:gd name="T9" fmla="*/ 65 h 131"/>
                <a:gd name="T10" fmla="*/ 324 w 389"/>
                <a:gd name="T11" fmla="*/ 130 h 131"/>
                <a:gd name="T12" fmla="*/ 66 w 389"/>
                <a:gd name="T13" fmla="*/ 130 h 131"/>
                <a:gd name="T14" fmla="*/ 324 w 389"/>
                <a:gd name="T15" fmla="*/ 0 h 131"/>
                <a:gd name="T16" fmla="*/ 66 w 389"/>
                <a:gd name="T17" fmla="*/ 0 h 131"/>
                <a:gd name="T18" fmla="*/ 0 w 389"/>
                <a:gd name="T19" fmla="*/ 65 h 131"/>
                <a:gd name="T20" fmla="*/ 66 w 389"/>
                <a:gd name="T21" fmla="*/ 131 h 131"/>
                <a:gd name="T22" fmla="*/ 324 w 389"/>
                <a:gd name="T23" fmla="*/ 131 h 131"/>
                <a:gd name="T24" fmla="*/ 389 w 389"/>
                <a:gd name="T25" fmla="*/ 65 h 131"/>
                <a:gd name="T26" fmla="*/ 324 w 389"/>
                <a:gd name="T27"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9" h="131">
                  <a:moveTo>
                    <a:pt x="66" y="130"/>
                  </a:moveTo>
                  <a:cubicBezTo>
                    <a:pt x="30" y="130"/>
                    <a:pt x="1" y="101"/>
                    <a:pt x="1" y="65"/>
                  </a:cubicBezTo>
                  <a:cubicBezTo>
                    <a:pt x="1" y="30"/>
                    <a:pt x="30" y="1"/>
                    <a:pt x="66" y="1"/>
                  </a:cubicBezTo>
                  <a:cubicBezTo>
                    <a:pt x="324" y="1"/>
                    <a:pt x="324" y="1"/>
                    <a:pt x="324" y="1"/>
                  </a:cubicBezTo>
                  <a:cubicBezTo>
                    <a:pt x="359" y="1"/>
                    <a:pt x="388" y="30"/>
                    <a:pt x="388" y="65"/>
                  </a:cubicBezTo>
                  <a:cubicBezTo>
                    <a:pt x="388" y="101"/>
                    <a:pt x="359" y="130"/>
                    <a:pt x="324" y="130"/>
                  </a:cubicBezTo>
                  <a:cubicBezTo>
                    <a:pt x="66" y="130"/>
                    <a:pt x="66" y="130"/>
                    <a:pt x="66" y="130"/>
                  </a:cubicBezTo>
                  <a:moveTo>
                    <a:pt x="324" y="0"/>
                  </a:moveTo>
                  <a:cubicBezTo>
                    <a:pt x="66" y="0"/>
                    <a:pt x="66" y="0"/>
                    <a:pt x="66" y="0"/>
                  </a:cubicBezTo>
                  <a:cubicBezTo>
                    <a:pt x="29" y="0"/>
                    <a:pt x="0" y="29"/>
                    <a:pt x="0" y="65"/>
                  </a:cubicBezTo>
                  <a:cubicBezTo>
                    <a:pt x="0" y="102"/>
                    <a:pt x="29" y="131"/>
                    <a:pt x="66" y="131"/>
                  </a:cubicBezTo>
                  <a:cubicBezTo>
                    <a:pt x="324" y="131"/>
                    <a:pt x="324" y="131"/>
                    <a:pt x="324" y="131"/>
                  </a:cubicBezTo>
                  <a:cubicBezTo>
                    <a:pt x="360" y="131"/>
                    <a:pt x="389" y="102"/>
                    <a:pt x="389" y="65"/>
                  </a:cubicBezTo>
                  <a:cubicBezTo>
                    <a:pt x="389" y="29"/>
                    <a:pt x="360" y="0"/>
                    <a:pt x="324" y="0"/>
                  </a:cubicBezTo>
                </a:path>
              </a:pathLst>
            </a:custGeom>
            <a:solidFill>
              <a:srgbClr val="E5E6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2"/>
            <p:cNvSpPr>
              <a:spLocks noEditPoints="1"/>
            </p:cNvSpPr>
            <p:nvPr/>
          </p:nvSpPr>
          <p:spPr bwMode="auto">
            <a:xfrm>
              <a:off x="344488" y="1704975"/>
              <a:ext cx="1462087" cy="492125"/>
            </a:xfrm>
            <a:custGeom>
              <a:avLst/>
              <a:gdLst>
                <a:gd name="T0" fmla="*/ 65 w 387"/>
                <a:gd name="T1" fmla="*/ 129 h 129"/>
                <a:gd name="T2" fmla="*/ 0 w 387"/>
                <a:gd name="T3" fmla="*/ 64 h 129"/>
                <a:gd name="T4" fmla="*/ 65 w 387"/>
                <a:gd name="T5" fmla="*/ 0 h 129"/>
                <a:gd name="T6" fmla="*/ 323 w 387"/>
                <a:gd name="T7" fmla="*/ 0 h 129"/>
                <a:gd name="T8" fmla="*/ 387 w 387"/>
                <a:gd name="T9" fmla="*/ 64 h 129"/>
                <a:gd name="T10" fmla="*/ 323 w 387"/>
                <a:gd name="T11" fmla="*/ 129 h 129"/>
                <a:gd name="T12" fmla="*/ 65 w 387"/>
                <a:gd name="T13" fmla="*/ 129 h 129"/>
                <a:gd name="T14" fmla="*/ 323 w 387"/>
                <a:gd name="T15" fmla="*/ 0 h 129"/>
                <a:gd name="T16" fmla="*/ 65 w 387"/>
                <a:gd name="T17" fmla="*/ 0 h 129"/>
                <a:gd name="T18" fmla="*/ 0 w 387"/>
                <a:gd name="T19" fmla="*/ 64 h 129"/>
                <a:gd name="T20" fmla="*/ 65 w 387"/>
                <a:gd name="T21" fmla="*/ 129 h 129"/>
                <a:gd name="T22" fmla="*/ 323 w 387"/>
                <a:gd name="T23" fmla="*/ 129 h 129"/>
                <a:gd name="T24" fmla="*/ 387 w 387"/>
                <a:gd name="T25" fmla="*/ 64 h 129"/>
                <a:gd name="T26" fmla="*/ 323 w 387"/>
                <a:gd name="T2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7" h="129">
                  <a:moveTo>
                    <a:pt x="65" y="129"/>
                  </a:moveTo>
                  <a:cubicBezTo>
                    <a:pt x="29" y="129"/>
                    <a:pt x="0" y="100"/>
                    <a:pt x="0" y="64"/>
                  </a:cubicBezTo>
                  <a:cubicBezTo>
                    <a:pt x="0" y="29"/>
                    <a:pt x="29" y="0"/>
                    <a:pt x="65" y="0"/>
                  </a:cubicBezTo>
                  <a:cubicBezTo>
                    <a:pt x="323" y="0"/>
                    <a:pt x="323" y="0"/>
                    <a:pt x="323" y="0"/>
                  </a:cubicBezTo>
                  <a:cubicBezTo>
                    <a:pt x="358" y="0"/>
                    <a:pt x="387" y="29"/>
                    <a:pt x="387" y="64"/>
                  </a:cubicBezTo>
                  <a:cubicBezTo>
                    <a:pt x="387" y="100"/>
                    <a:pt x="358" y="129"/>
                    <a:pt x="323" y="129"/>
                  </a:cubicBezTo>
                  <a:cubicBezTo>
                    <a:pt x="65" y="129"/>
                    <a:pt x="65" y="129"/>
                    <a:pt x="65" y="129"/>
                  </a:cubicBezTo>
                  <a:moveTo>
                    <a:pt x="323" y="0"/>
                  </a:moveTo>
                  <a:cubicBezTo>
                    <a:pt x="65" y="0"/>
                    <a:pt x="65" y="0"/>
                    <a:pt x="65" y="0"/>
                  </a:cubicBezTo>
                  <a:cubicBezTo>
                    <a:pt x="29" y="0"/>
                    <a:pt x="0" y="29"/>
                    <a:pt x="0" y="64"/>
                  </a:cubicBezTo>
                  <a:cubicBezTo>
                    <a:pt x="0" y="100"/>
                    <a:pt x="29" y="129"/>
                    <a:pt x="65" y="129"/>
                  </a:cubicBezTo>
                  <a:cubicBezTo>
                    <a:pt x="323" y="129"/>
                    <a:pt x="323" y="129"/>
                    <a:pt x="323" y="129"/>
                  </a:cubicBezTo>
                  <a:cubicBezTo>
                    <a:pt x="358" y="129"/>
                    <a:pt x="387" y="100"/>
                    <a:pt x="387" y="64"/>
                  </a:cubicBezTo>
                  <a:cubicBezTo>
                    <a:pt x="387" y="29"/>
                    <a:pt x="358" y="0"/>
                    <a:pt x="323" y="0"/>
                  </a:cubicBezTo>
                </a:path>
              </a:pathLst>
            </a:custGeom>
            <a:solidFill>
              <a:srgbClr val="E5E5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33"/>
            <p:cNvSpPr>
              <a:spLocks noEditPoints="1"/>
            </p:cNvSpPr>
            <p:nvPr/>
          </p:nvSpPr>
          <p:spPr bwMode="auto">
            <a:xfrm>
              <a:off x="344488" y="1704975"/>
              <a:ext cx="1462087" cy="492125"/>
            </a:xfrm>
            <a:custGeom>
              <a:avLst/>
              <a:gdLst>
                <a:gd name="T0" fmla="*/ 65 w 387"/>
                <a:gd name="T1" fmla="*/ 128 h 129"/>
                <a:gd name="T2" fmla="*/ 1 w 387"/>
                <a:gd name="T3" fmla="*/ 64 h 129"/>
                <a:gd name="T4" fmla="*/ 65 w 387"/>
                <a:gd name="T5" fmla="*/ 1 h 129"/>
                <a:gd name="T6" fmla="*/ 323 w 387"/>
                <a:gd name="T7" fmla="*/ 1 h 129"/>
                <a:gd name="T8" fmla="*/ 386 w 387"/>
                <a:gd name="T9" fmla="*/ 64 h 129"/>
                <a:gd name="T10" fmla="*/ 323 w 387"/>
                <a:gd name="T11" fmla="*/ 128 h 129"/>
                <a:gd name="T12" fmla="*/ 65 w 387"/>
                <a:gd name="T13" fmla="*/ 128 h 129"/>
                <a:gd name="T14" fmla="*/ 323 w 387"/>
                <a:gd name="T15" fmla="*/ 0 h 129"/>
                <a:gd name="T16" fmla="*/ 65 w 387"/>
                <a:gd name="T17" fmla="*/ 0 h 129"/>
                <a:gd name="T18" fmla="*/ 0 w 387"/>
                <a:gd name="T19" fmla="*/ 64 h 129"/>
                <a:gd name="T20" fmla="*/ 65 w 387"/>
                <a:gd name="T21" fmla="*/ 129 h 129"/>
                <a:gd name="T22" fmla="*/ 323 w 387"/>
                <a:gd name="T23" fmla="*/ 129 h 129"/>
                <a:gd name="T24" fmla="*/ 387 w 387"/>
                <a:gd name="T25" fmla="*/ 64 h 129"/>
                <a:gd name="T26" fmla="*/ 323 w 387"/>
                <a:gd name="T2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7" h="129">
                  <a:moveTo>
                    <a:pt x="65" y="128"/>
                  </a:moveTo>
                  <a:cubicBezTo>
                    <a:pt x="29" y="128"/>
                    <a:pt x="1" y="100"/>
                    <a:pt x="1" y="64"/>
                  </a:cubicBezTo>
                  <a:cubicBezTo>
                    <a:pt x="1" y="29"/>
                    <a:pt x="29" y="1"/>
                    <a:pt x="65" y="1"/>
                  </a:cubicBezTo>
                  <a:cubicBezTo>
                    <a:pt x="323" y="1"/>
                    <a:pt x="323" y="1"/>
                    <a:pt x="323" y="1"/>
                  </a:cubicBezTo>
                  <a:cubicBezTo>
                    <a:pt x="358" y="1"/>
                    <a:pt x="386" y="29"/>
                    <a:pt x="386" y="64"/>
                  </a:cubicBezTo>
                  <a:cubicBezTo>
                    <a:pt x="386" y="100"/>
                    <a:pt x="358" y="128"/>
                    <a:pt x="323" y="128"/>
                  </a:cubicBezTo>
                  <a:cubicBezTo>
                    <a:pt x="65" y="128"/>
                    <a:pt x="65" y="128"/>
                    <a:pt x="65" y="128"/>
                  </a:cubicBezTo>
                  <a:moveTo>
                    <a:pt x="323" y="0"/>
                  </a:moveTo>
                  <a:cubicBezTo>
                    <a:pt x="65" y="0"/>
                    <a:pt x="65" y="0"/>
                    <a:pt x="65" y="0"/>
                  </a:cubicBezTo>
                  <a:cubicBezTo>
                    <a:pt x="29" y="0"/>
                    <a:pt x="0" y="29"/>
                    <a:pt x="0" y="64"/>
                  </a:cubicBezTo>
                  <a:cubicBezTo>
                    <a:pt x="0" y="100"/>
                    <a:pt x="29" y="129"/>
                    <a:pt x="65" y="129"/>
                  </a:cubicBezTo>
                  <a:cubicBezTo>
                    <a:pt x="323" y="129"/>
                    <a:pt x="323" y="129"/>
                    <a:pt x="323" y="129"/>
                  </a:cubicBezTo>
                  <a:cubicBezTo>
                    <a:pt x="358" y="129"/>
                    <a:pt x="387" y="100"/>
                    <a:pt x="387" y="64"/>
                  </a:cubicBezTo>
                  <a:cubicBezTo>
                    <a:pt x="387" y="29"/>
                    <a:pt x="358" y="0"/>
                    <a:pt x="323" y="0"/>
                  </a:cubicBezTo>
                </a:path>
              </a:pathLst>
            </a:custGeom>
            <a:solidFill>
              <a:srgbClr val="E4E4E6"/>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34"/>
            <p:cNvSpPr>
              <a:spLocks noEditPoints="1"/>
            </p:cNvSpPr>
            <p:nvPr/>
          </p:nvSpPr>
          <p:spPr bwMode="auto">
            <a:xfrm>
              <a:off x="349250" y="1708150"/>
              <a:ext cx="1452562" cy="484188"/>
            </a:xfrm>
            <a:custGeom>
              <a:avLst/>
              <a:gdLst>
                <a:gd name="T0" fmla="*/ 64 w 385"/>
                <a:gd name="T1" fmla="*/ 127 h 127"/>
                <a:gd name="T2" fmla="*/ 0 w 385"/>
                <a:gd name="T3" fmla="*/ 63 h 127"/>
                <a:gd name="T4" fmla="*/ 64 w 385"/>
                <a:gd name="T5" fmla="*/ 0 h 127"/>
                <a:gd name="T6" fmla="*/ 322 w 385"/>
                <a:gd name="T7" fmla="*/ 0 h 127"/>
                <a:gd name="T8" fmla="*/ 385 w 385"/>
                <a:gd name="T9" fmla="*/ 63 h 127"/>
                <a:gd name="T10" fmla="*/ 322 w 385"/>
                <a:gd name="T11" fmla="*/ 127 h 127"/>
                <a:gd name="T12" fmla="*/ 64 w 385"/>
                <a:gd name="T13" fmla="*/ 127 h 127"/>
                <a:gd name="T14" fmla="*/ 322 w 385"/>
                <a:gd name="T15" fmla="*/ 0 h 127"/>
                <a:gd name="T16" fmla="*/ 64 w 385"/>
                <a:gd name="T17" fmla="*/ 0 h 127"/>
                <a:gd name="T18" fmla="*/ 0 w 385"/>
                <a:gd name="T19" fmla="*/ 63 h 127"/>
                <a:gd name="T20" fmla="*/ 64 w 385"/>
                <a:gd name="T21" fmla="*/ 127 h 127"/>
                <a:gd name="T22" fmla="*/ 322 w 385"/>
                <a:gd name="T23" fmla="*/ 127 h 127"/>
                <a:gd name="T24" fmla="*/ 385 w 385"/>
                <a:gd name="T25" fmla="*/ 63 h 127"/>
                <a:gd name="T26" fmla="*/ 322 w 385"/>
                <a:gd name="T2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5" h="127">
                  <a:moveTo>
                    <a:pt x="64" y="127"/>
                  </a:moveTo>
                  <a:cubicBezTo>
                    <a:pt x="29" y="127"/>
                    <a:pt x="0" y="98"/>
                    <a:pt x="0" y="63"/>
                  </a:cubicBezTo>
                  <a:cubicBezTo>
                    <a:pt x="0" y="29"/>
                    <a:pt x="29" y="0"/>
                    <a:pt x="64" y="0"/>
                  </a:cubicBezTo>
                  <a:cubicBezTo>
                    <a:pt x="322" y="0"/>
                    <a:pt x="322" y="0"/>
                    <a:pt x="322" y="0"/>
                  </a:cubicBezTo>
                  <a:cubicBezTo>
                    <a:pt x="356" y="0"/>
                    <a:pt x="385" y="29"/>
                    <a:pt x="385" y="63"/>
                  </a:cubicBezTo>
                  <a:cubicBezTo>
                    <a:pt x="385" y="98"/>
                    <a:pt x="356" y="127"/>
                    <a:pt x="322" y="127"/>
                  </a:cubicBezTo>
                  <a:cubicBezTo>
                    <a:pt x="64" y="127"/>
                    <a:pt x="64" y="127"/>
                    <a:pt x="64" y="127"/>
                  </a:cubicBezTo>
                  <a:moveTo>
                    <a:pt x="322" y="0"/>
                  </a:moveTo>
                  <a:cubicBezTo>
                    <a:pt x="64" y="0"/>
                    <a:pt x="64" y="0"/>
                    <a:pt x="64" y="0"/>
                  </a:cubicBezTo>
                  <a:cubicBezTo>
                    <a:pt x="28" y="0"/>
                    <a:pt x="0" y="28"/>
                    <a:pt x="0" y="63"/>
                  </a:cubicBezTo>
                  <a:cubicBezTo>
                    <a:pt x="0" y="99"/>
                    <a:pt x="28" y="127"/>
                    <a:pt x="64" y="127"/>
                  </a:cubicBezTo>
                  <a:cubicBezTo>
                    <a:pt x="322" y="127"/>
                    <a:pt x="322" y="127"/>
                    <a:pt x="322" y="127"/>
                  </a:cubicBezTo>
                  <a:cubicBezTo>
                    <a:pt x="357" y="127"/>
                    <a:pt x="385" y="99"/>
                    <a:pt x="385" y="63"/>
                  </a:cubicBezTo>
                  <a:cubicBezTo>
                    <a:pt x="385" y="28"/>
                    <a:pt x="357" y="0"/>
                    <a:pt x="322" y="0"/>
                  </a:cubicBezTo>
                </a:path>
              </a:pathLst>
            </a:custGeom>
            <a:solidFill>
              <a:srgbClr val="E3E3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35"/>
            <p:cNvSpPr>
              <a:spLocks noEditPoints="1"/>
            </p:cNvSpPr>
            <p:nvPr/>
          </p:nvSpPr>
          <p:spPr bwMode="auto">
            <a:xfrm>
              <a:off x="349250" y="1708150"/>
              <a:ext cx="1452562" cy="484188"/>
            </a:xfrm>
            <a:custGeom>
              <a:avLst/>
              <a:gdLst>
                <a:gd name="T0" fmla="*/ 64 w 385"/>
                <a:gd name="T1" fmla="*/ 126 h 127"/>
                <a:gd name="T2" fmla="*/ 1 w 385"/>
                <a:gd name="T3" fmla="*/ 63 h 127"/>
                <a:gd name="T4" fmla="*/ 64 w 385"/>
                <a:gd name="T5" fmla="*/ 1 h 127"/>
                <a:gd name="T6" fmla="*/ 322 w 385"/>
                <a:gd name="T7" fmla="*/ 1 h 127"/>
                <a:gd name="T8" fmla="*/ 384 w 385"/>
                <a:gd name="T9" fmla="*/ 63 h 127"/>
                <a:gd name="T10" fmla="*/ 322 w 385"/>
                <a:gd name="T11" fmla="*/ 126 h 127"/>
                <a:gd name="T12" fmla="*/ 64 w 385"/>
                <a:gd name="T13" fmla="*/ 126 h 127"/>
                <a:gd name="T14" fmla="*/ 322 w 385"/>
                <a:gd name="T15" fmla="*/ 0 h 127"/>
                <a:gd name="T16" fmla="*/ 64 w 385"/>
                <a:gd name="T17" fmla="*/ 0 h 127"/>
                <a:gd name="T18" fmla="*/ 0 w 385"/>
                <a:gd name="T19" fmla="*/ 63 h 127"/>
                <a:gd name="T20" fmla="*/ 64 w 385"/>
                <a:gd name="T21" fmla="*/ 127 h 127"/>
                <a:gd name="T22" fmla="*/ 322 w 385"/>
                <a:gd name="T23" fmla="*/ 127 h 127"/>
                <a:gd name="T24" fmla="*/ 385 w 385"/>
                <a:gd name="T25" fmla="*/ 63 h 127"/>
                <a:gd name="T26" fmla="*/ 322 w 385"/>
                <a:gd name="T2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5" h="127">
                  <a:moveTo>
                    <a:pt x="64" y="126"/>
                  </a:moveTo>
                  <a:cubicBezTo>
                    <a:pt x="29" y="126"/>
                    <a:pt x="1" y="98"/>
                    <a:pt x="1" y="63"/>
                  </a:cubicBezTo>
                  <a:cubicBezTo>
                    <a:pt x="1" y="29"/>
                    <a:pt x="29" y="1"/>
                    <a:pt x="64" y="1"/>
                  </a:cubicBezTo>
                  <a:cubicBezTo>
                    <a:pt x="322" y="1"/>
                    <a:pt x="322" y="1"/>
                    <a:pt x="322" y="1"/>
                  </a:cubicBezTo>
                  <a:cubicBezTo>
                    <a:pt x="356" y="1"/>
                    <a:pt x="384" y="29"/>
                    <a:pt x="384" y="63"/>
                  </a:cubicBezTo>
                  <a:cubicBezTo>
                    <a:pt x="384" y="98"/>
                    <a:pt x="356" y="126"/>
                    <a:pt x="322" y="126"/>
                  </a:cubicBezTo>
                  <a:cubicBezTo>
                    <a:pt x="64" y="126"/>
                    <a:pt x="64" y="126"/>
                    <a:pt x="64" y="126"/>
                  </a:cubicBezTo>
                  <a:moveTo>
                    <a:pt x="322" y="0"/>
                  </a:moveTo>
                  <a:cubicBezTo>
                    <a:pt x="64" y="0"/>
                    <a:pt x="64" y="0"/>
                    <a:pt x="64" y="0"/>
                  </a:cubicBezTo>
                  <a:cubicBezTo>
                    <a:pt x="29" y="0"/>
                    <a:pt x="0" y="29"/>
                    <a:pt x="0" y="63"/>
                  </a:cubicBezTo>
                  <a:cubicBezTo>
                    <a:pt x="0" y="98"/>
                    <a:pt x="29" y="127"/>
                    <a:pt x="64" y="127"/>
                  </a:cubicBezTo>
                  <a:cubicBezTo>
                    <a:pt x="322" y="127"/>
                    <a:pt x="322" y="127"/>
                    <a:pt x="322" y="127"/>
                  </a:cubicBezTo>
                  <a:cubicBezTo>
                    <a:pt x="356" y="127"/>
                    <a:pt x="385" y="98"/>
                    <a:pt x="385" y="63"/>
                  </a:cubicBezTo>
                  <a:cubicBezTo>
                    <a:pt x="385" y="29"/>
                    <a:pt x="356" y="0"/>
                    <a:pt x="322" y="0"/>
                  </a:cubicBezTo>
                </a:path>
              </a:pathLst>
            </a:custGeom>
            <a:solidFill>
              <a:srgbClr val="E2E2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36"/>
            <p:cNvSpPr>
              <a:spLocks noEditPoints="1"/>
            </p:cNvSpPr>
            <p:nvPr/>
          </p:nvSpPr>
          <p:spPr bwMode="auto">
            <a:xfrm>
              <a:off x="352425" y="1712913"/>
              <a:ext cx="1446212" cy="476250"/>
            </a:xfrm>
            <a:custGeom>
              <a:avLst/>
              <a:gdLst>
                <a:gd name="T0" fmla="*/ 63 w 383"/>
                <a:gd name="T1" fmla="*/ 125 h 125"/>
                <a:gd name="T2" fmla="*/ 0 w 383"/>
                <a:gd name="T3" fmla="*/ 62 h 125"/>
                <a:gd name="T4" fmla="*/ 63 w 383"/>
                <a:gd name="T5" fmla="*/ 0 h 125"/>
                <a:gd name="T6" fmla="*/ 321 w 383"/>
                <a:gd name="T7" fmla="*/ 0 h 125"/>
                <a:gd name="T8" fmla="*/ 383 w 383"/>
                <a:gd name="T9" fmla="*/ 62 h 125"/>
                <a:gd name="T10" fmla="*/ 321 w 383"/>
                <a:gd name="T11" fmla="*/ 125 h 125"/>
                <a:gd name="T12" fmla="*/ 63 w 383"/>
                <a:gd name="T13" fmla="*/ 125 h 125"/>
                <a:gd name="T14" fmla="*/ 321 w 383"/>
                <a:gd name="T15" fmla="*/ 0 h 125"/>
                <a:gd name="T16" fmla="*/ 63 w 383"/>
                <a:gd name="T17" fmla="*/ 0 h 125"/>
                <a:gd name="T18" fmla="*/ 0 w 383"/>
                <a:gd name="T19" fmla="*/ 62 h 125"/>
                <a:gd name="T20" fmla="*/ 63 w 383"/>
                <a:gd name="T21" fmla="*/ 125 h 125"/>
                <a:gd name="T22" fmla="*/ 321 w 383"/>
                <a:gd name="T23" fmla="*/ 125 h 125"/>
                <a:gd name="T24" fmla="*/ 383 w 383"/>
                <a:gd name="T25" fmla="*/ 62 h 125"/>
                <a:gd name="T26" fmla="*/ 321 w 383"/>
                <a:gd name="T2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3" h="125">
                  <a:moveTo>
                    <a:pt x="63" y="125"/>
                  </a:moveTo>
                  <a:cubicBezTo>
                    <a:pt x="28" y="125"/>
                    <a:pt x="0" y="97"/>
                    <a:pt x="0" y="62"/>
                  </a:cubicBezTo>
                  <a:cubicBezTo>
                    <a:pt x="0" y="28"/>
                    <a:pt x="28" y="0"/>
                    <a:pt x="63" y="0"/>
                  </a:cubicBezTo>
                  <a:cubicBezTo>
                    <a:pt x="321" y="0"/>
                    <a:pt x="321" y="0"/>
                    <a:pt x="321" y="0"/>
                  </a:cubicBezTo>
                  <a:cubicBezTo>
                    <a:pt x="355" y="0"/>
                    <a:pt x="383" y="28"/>
                    <a:pt x="383" y="62"/>
                  </a:cubicBezTo>
                  <a:cubicBezTo>
                    <a:pt x="383" y="97"/>
                    <a:pt x="355" y="125"/>
                    <a:pt x="321" y="125"/>
                  </a:cubicBezTo>
                  <a:cubicBezTo>
                    <a:pt x="63" y="125"/>
                    <a:pt x="63" y="125"/>
                    <a:pt x="63" y="125"/>
                  </a:cubicBezTo>
                  <a:moveTo>
                    <a:pt x="321" y="0"/>
                  </a:moveTo>
                  <a:cubicBezTo>
                    <a:pt x="63" y="0"/>
                    <a:pt x="63" y="0"/>
                    <a:pt x="63" y="0"/>
                  </a:cubicBezTo>
                  <a:cubicBezTo>
                    <a:pt x="28" y="0"/>
                    <a:pt x="0" y="28"/>
                    <a:pt x="0" y="62"/>
                  </a:cubicBezTo>
                  <a:cubicBezTo>
                    <a:pt x="0" y="97"/>
                    <a:pt x="28" y="125"/>
                    <a:pt x="63" y="125"/>
                  </a:cubicBezTo>
                  <a:cubicBezTo>
                    <a:pt x="321" y="125"/>
                    <a:pt x="321" y="125"/>
                    <a:pt x="321" y="125"/>
                  </a:cubicBezTo>
                  <a:cubicBezTo>
                    <a:pt x="355" y="125"/>
                    <a:pt x="383" y="97"/>
                    <a:pt x="383" y="62"/>
                  </a:cubicBezTo>
                  <a:cubicBezTo>
                    <a:pt x="383" y="28"/>
                    <a:pt x="355" y="0"/>
                    <a:pt x="321" y="0"/>
                  </a:cubicBezTo>
                </a:path>
              </a:pathLst>
            </a:custGeom>
            <a:solidFill>
              <a:srgbClr val="E1E1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37"/>
            <p:cNvSpPr>
              <a:spLocks noEditPoints="1"/>
            </p:cNvSpPr>
            <p:nvPr/>
          </p:nvSpPr>
          <p:spPr bwMode="auto">
            <a:xfrm>
              <a:off x="352425" y="1712913"/>
              <a:ext cx="1446212" cy="476250"/>
            </a:xfrm>
            <a:custGeom>
              <a:avLst/>
              <a:gdLst>
                <a:gd name="T0" fmla="*/ 63 w 383"/>
                <a:gd name="T1" fmla="*/ 124 h 125"/>
                <a:gd name="T2" fmla="*/ 1 w 383"/>
                <a:gd name="T3" fmla="*/ 62 h 125"/>
                <a:gd name="T4" fmla="*/ 63 w 383"/>
                <a:gd name="T5" fmla="*/ 1 h 125"/>
                <a:gd name="T6" fmla="*/ 321 w 383"/>
                <a:gd name="T7" fmla="*/ 1 h 125"/>
                <a:gd name="T8" fmla="*/ 382 w 383"/>
                <a:gd name="T9" fmla="*/ 62 h 125"/>
                <a:gd name="T10" fmla="*/ 321 w 383"/>
                <a:gd name="T11" fmla="*/ 124 h 125"/>
                <a:gd name="T12" fmla="*/ 63 w 383"/>
                <a:gd name="T13" fmla="*/ 124 h 125"/>
                <a:gd name="T14" fmla="*/ 321 w 383"/>
                <a:gd name="T15" fmla="*/ 0 h 125"/>
                <a:gd name="T16" fmla="*/ 63 w 383"/>
                <a:gd name="T17" fmla="*/ 0 h 125"/>
                <a:gd name="T18" fmla="*/ 0 w 383"/>
                <a:gd name="T19" fmla="*/ 62 h 125"/>
                <a:gd name="T20" fmla="*/ 63 w 383"/>
                <a:gd name="T21" fmla="*/ 125 h 125"/>
                <a:gd name="T22" fmla="*/ 321 w 383"/>
                <a:gd name="T23" fmla="*/ 125 h 125"/>
                <a:gd name="T24" fmla="*/ 383 w 383"/>
                <a:gd name="T25" fmla="*/ 62 h 125"/>
                <a:gd name="T26" fmla="*/ 321 w 383"/>
                <a:gd name="T2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3" h="125">
                  <a:moveTo>
                    <a:pt x="63" y="124"/>
                  </a:moveTo>
                  <a:cubicBezTo>
                    <a:pt x="29" y="124"/>
                    <a:pt x="1" y="96"/>
                    <a:pt x="1" y="62"/>
                  </a:cubicBezTo>
                  <a:cubicBezTo>
                    <a:pt x="1" y="29"/>
                    <a:pt x="29" y="1"/>
                    <a:pt x="63" y="1"/>
                  </a:cubicBezTo>
                  <a:cubicBezTo>
                    <a:pt x="321" y="1"/>
                    <a:pt x="321" y="1"/>
                    <a:pt x="321" y="1"/>
                  </a:cubicBezTo>
                  <a:cubicBezTo>
                    <a:pt x="354" y="1"/>
                    <a:pt x="382" y="29"/>
                    <a:pt x="382" y="62"/>
                  </a:cubicBezTo>
                  <a:cubicBezTo>
                    <a:pt x="382" y="96"/>
                    <a:pt x="354" y="124"/>
                    <a:pt x="321" y="124"/>
                  </a:cubicBezTo>
                  <a:cubicBezTo>
                    <a:pt x="63" y="124"/>
                    <a:pt x="63" y="124"/>
                    <a:pt x="63" y="124"/>
                  </a:cubicBezTo>
                  <a:moveTo>
                    <a:pt x="321" y="0"/>
                  </a:moveTo>
                  <a:cubicBezTo>
                    <a:pt x="63" y="0"/>
                    <a:pt x="63" y="0"/>
                    <a:pt x="63" y="0"/>
                  </a:cubicBezTo>
                  <a:cubicBezTo>
                    <a:pt x="28" y="0"/>
                    <a:pt x="0" y="28"/>
                    <a:pt x="0" y="62"/>
                  </a:cubicBezTo>
                  <a:cubicBezTo>
                    <a:pt x="0" y="97"/>
                    <a:pt x="28" y="125"/>
                    <a:pt x="63" y="125"/>
                  </a:cubicBezTo>
                  <a:cubicBezTo>
                    <a:pt x="321" y="125"/>
                    <a:pt x="321" y="125"/>
                    <a:pt x="321" y="125"/>
                  </a:cubicBezTo>
                  <a:cubicBezTo>
                    <a:pt x="355" y="125"/>
                    <a:pt x="383" y="97"/>
                    <a:pt x="383" y="62"/>
                  </a:cubicBezTo>
                  <a:cubicBezTo>
                    <a:pt x="383" y="28"/>
                    <a:pt x="355" y="0"/>
                    <a:pt x="321" y="0"/>
                  </a:cubicBezTo>
                </a:path>
              </a:pathLst>
            </a:custGeom>
            <a:solidFill>
              <a:srgbClr val="E0E0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38"/>
            <p:cNvSpPr>
              <a:spLocks noEditPoints="1"/>
            </p:cNvSpPr>
            <p:nvPr/>
          </p:nvSpPr>
          <p:spPr bwMode="auto">
            <a:xfrm>
              <a:off x="355600" y="1716088"/>
              <a:ext cx="1439862" cy="469900"/>
            </a:xfrm>
            <a:custGeom>
              <a:avLst/>
              <a:gdLst>
                <a:gd name="T0" fmla="*/ 62 w 381"/>
                <a:gd name="T1" fmla="*/ 122 h 123"/>
                <a:gd name="T2" fmla="*/ 1 w 381"/>
                <a:gd name="T3" fmla="*/ 61 h 123"/>
                <a:gd name="T4" fmla="*/ 62 w 381"/>
                <a:gd name="T5" fmla="*/ 1 h 123"/>
                <a:gd name="T6" fmla="*/ 320 w 381"/>
                <a:gd name="T7" fmla="*/ 1 h 123"/>
                <a:gd name="T8" fmla="*/ 380 w 381"/>
                <a:gd name="T9" fmla="*/ 61 h 123"/>
                <a:gd name="T10" fmla="*/ 320 w 381"/>
                <a:gd name="T11" fmla="*/ 122 h 123"/>
                <a:gd name="T12" fmla="*/ 62 w 381"/>
                <a:gd name="T13" fmla="*/ 122 h 123"/>
                <a:gd name="T14" fmla="*/ 320 w 381"/>
                <a:gd name="T15" fmla="*/ 0 h 123"/>
                <a:gd name="T16" fmla="*/ 62 w 381"/>
                <a:gd name="T17" fmla="*/ 0 h 123"/>
                <a:gd name="T18" fmla="*/ 0 w 381"/>
                <a:gd name="T19" fmla="*/ 61 h 123"/>
                <a:gd name="T20" fmla="*/ 62 w 381"/>
                <a:gd name="T21" fmla="*/ 123 h 123"/>
                <a:gd name="T22" fmla="*/ 320 w 381"/>
                <a:gd name="T23" fmla="*/ 123 h 123"/>
                <a:gd name="T24" fmla="*/ 381 w 381"/>
                <a:gd name="T25" fmla="*/ 61 h 123"/>
                <a:gd name="T26" fmla="*/ 320 w 381"/>
                <a:gd name="T2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1" h="123">
                  <a:moveTo>
                    <a:pt x="62" y="122"/>
                  </a:moveTo>
                  <a:cubicBezTo>
                    <a:pt x="28" y="122"/>
                    <a:pt x="1" y="95"/>
                    <a:pt x="1" y="61"/>
                  </a:cubicBezTo>
                  <a:cubicBezTo>
                    <a:pt x="1" y="28"/>
                    <a:pt x="28" y="1"/>
                    <a:pt x="62" y="1"/>
                  </a:cubicBezTo>
                  <a:cubicBezTo>
                    <a:pt x="320" y="1"/>
                    <a:pt x="320" y="1"/>
                    <a:pt x="320" y="1"/>
                  </a:cubicBezTo>
                  <a:cubicBezTo>
                    <a:pt x="353" y="1"/>
                    <a:pt x="380" y="28"/>
                    <a:pt x="380" y="61"/>
                  </a:cubicBezTo>
                  <a:cubicBezTo>
                    <a:pt x="380" y="95"/>
                    <a:pt x="353" y="122"/>
                    <a:pt x="320" y="122"/>
                  </a:cubicBezTo>
                  <a:cubicBezTo>
                    <a:pt x="62" y="122"/>
                    <a:pt x="62" y="122"/>
                    <a:pt x="62" y="122"/>
                  </a:cubicBezTo>
                  <a:moveTo>
                    <a:pt x="320" y="0"/>
                  </a:moveTo>
                  <a:cubicBezTo>
                    <a:pt x="62" y="0"/>
                    <a:pt x="62" y="0"/>
                    <a:pt x="62" y="0"/>
                  </a:cubicBezTo>
                  <a:cubicBezTo>
                    <a:pt x="28" y="0"/>
                    <a:pt x="0" y="28"/>
                    <a:pt x="0" y="61"/>
                  </a:cubicBezTo>
                  <a:cubicBezTo>
                    <a:pt x="0" y="95"/>
                    <a:pt x="28" y="123"/>
                    <a:pt x="62" y="123"/>
                  </a:cubicBezTo>
                  <a:cubicBezTo>
                    <a:pt x="320" y="123"/>
                    <a:pt x="320" y="123"/>
                    <a:pt x="320" y="123"/>
                  </a:cubicBezTo>
                  <a:cubicBezTo>
                    <a:pt x="353" y="123"/>
                    <a:pt x="381" y="95"/>
                    <a:pt x="381" y="61"/>
                  </a:cubicBezTo>
                  <a:cubicBezTo>
                    <a:pt x="381" y="28"/>
                    <a:pt x="353" y="0"/>
                    <a:pt x="320" y="0"/>
                  </a:cubicBezTo>
                </a:path>
              </a:pathLst>
            </a:custGeom>
            <a:solidFill>
              <a:srgbClr val="DFDF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39"/>
            <p:cNvSpPr>
              <a:spLocks noEditPoints="1"/>
            </p:cNvSpPr>
            <p:nvPr/>
          </p:nvSpPr>
          <p:spPr bwMode="auto">
            <a:xfrm>
              <a:off x="360363" y="1720850"/>
              <a:ext cx="1430337" cy="460375"/>
            </a:xfrm>
            <a:custGeom>
              <a:avLst/>
              <a:gdLst>
                <a:gd name="T0" fmla="*/ 61 w 379"/>
                <a:gd name="T1" fmla="*/ 121 h 121"/>
                <a:gd name="T2" fmla="*/ 0 w 379"/>
                <a:gd name="T3" fmla="*/ 60 h 121"/>
                <a:gd name="T4" fmla="*/ 61 w 379"/>
                <a:gd name="T5" fmla="*/ 0 h 121"/>
                <a:gd name="T6" fmla="*/ 319 w 379"/>
                <a:gd name="T7" fmla="*/ 0 h 121"/>
                <a:gd name="T8" fmla="*/ 379 w 379"/>
                <a:gd name="T9" fmla="*/ 60 h 121"/>
                <a:gd name="T10" fmla="*/ 319 w 379"/>
                <a:gd name="T11" fmla="*/ 121 h 121"/>
                <a:gd name="T12" fmla="*/ 61 w 379"/>
                <a:gd name="T13" fmla="*/ 121 h 121"/>
                <a:gd name="T14" fmla="*/ 319 w 379"/>
                <a:gd name="T15" fmla="*/ 0 h 121"/>
                <a:gd name="T16" fmla="*/ 61 w 379"/>
                <a:gd name="T17" fmla="*/ 0 h 121"/>
                <a:gd name="T18" fmla="*/ 0 w 379"/>
                <a:gd name="T19" fmla="*/ 60 h 121"/>
                <a:gd name="T20" fmla="*/ 61 w 379"/>
                <a:gd name="T21" fmla="*/ 121 h 121"/>
                <a:gd name="T22" fmla="*/ 319 w 379"/>
                <a:gd name="T23" fmla="*/ 121 h 121"/>
                <a:gd name="T24" fmla="*/ 379 w 379"/>
                <a:gd name="T25" fmla="*/ 60 h 121"/>
                <a:gd name="T26" fmla="*/ 319 w 379"/>
                <a:gd name="T2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9" h="121">
                  <a:moveTo>
                    <a:pt x="61" y="121"/>
                  </a:moveTo>
                  <a:cubicBezTo>
                    <a:pt x="27" y="121"/>
                    <a:pt x="0" y="94"/>
                    <a:pt x="0" y="60"/>
                  </a:cubicBezTo>
                  <a:cubicBezTo>
                    <a:pt x="0" y="27"/>
                    <a:pt x="27" y="0"/>
                    <a:pt x="61" y="0"/>
                  </a:cubicBezTo>
                  <a:cubicBezTo>
                    <a:pt x="319" y="0"/>
                    <a:pt x="319" y="0"/>
                    <a:pt x="319" y="0"/>
                  </a:cubicBezTo>
                  <a:cubicBezTo>
                    <a:pt x="352" y="0"/>
                    <a:pt x="379" y="27"/>
                    <a:pt x="379" y="60"/>
                  </a:cubicBezTo>
                  <a:cubicBezTo>
                    <a:pt x="379" y="94"/>
                    <a:pt x="352" y="121"/>
                    <a:pt x="319" y="121"/>
                  </a:cubicBezTo>
                  <a:cubicBezTo>
                    <a:pt x="61" y="121"/>
                    <a:pt x="61" y="121"/>
                    <a:pt x="61" y="121"/>
                  </a:cubicBezTo>
                  <a:moveTo>
                    <a:pt x="319" y="0"/>
                  </a:moveTo>
                  <a:cubicBezTo>
                    <a:pt x="61" y="0"/>
                    <a:pt x="61" y="0"/>
                    <a:pt x="61" y="0"/>
                  </a:cubicBezTo>
                  <a:cubicBezTo>
                    <a:pt x="27" y="0"/>
                    <a:pt x="0" y="27"/>
                    <a:pt x="0" y="60"/>
                  </a:cubicBezTo>
                  <a:cubicBezTo>
                    <a:pt x="0" y="94"/>
                    <a:pt x="27" y="121"/>
                    <a:pt x="61" y="121"/>
                  </a:cubicBezTo>
                  <a:cubicBezTo>
                    <a:pt x="319" y="121"/>
                    <a:pt x="319" y="121"/>
                    <a:pt x="319" y="121"/>
                  </a:cubicBezTo>
                  <a:cubicBezTo>
                    <a:pt x="352" y="121"/>
                    <a:pt x="379" y="94"/>
                    <a:pt x="379" y="60"/>
                  </a:cubicBezTo>
                  <a:cubicBezTo>
                    <a:pt x="379" y="27"/>
                    <a:pt x="352" y="0"/>
                    <a:pt x="319" y="0"/>
                  </a:cubicBezTo>
                </a:path>
              </a:pathLst>
            </a:custGeom>
            <a:solidFill>
              <a:srgbClr val="DEDE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40"/>
            <p:cNvSpPr>
              <a:spLocks noEditPoints="1"/>
            </p:cNvSpPr>
            <p:nvPr/>
          </p:nvSpPr>
          <p:spPr bwMode="auto">
            <a:xfrm>
              <a:off x="360363" y="1720850"/>
              <a:ext cx="1430337" cy="460375"/>
            </a:xfrm>
            <a:custGeom>
              <a:avLst/>
              <a:gdLst>
                <a:gd name="T0" fmla="*/ 61 w 379"/>
                <a:gd name="T1" fmla="*/ 120 h 121"/>
                <a:gd name="T2" fmla="*/ 1 w 379"/>
                <a:gd name="T3" fmla="*/ 60 h 121"/>
                <a:gd name="T4" fmla="*/ 61 w 379"/>
                <a:gd name="T5" fmla="*/ 1 h 121"/>
                <a:gd name="T6" fmla="*/ 319 w 379"/>
                <a:gd name="T7" fmla="*/ 1 h 121"/>
                <a:gd name="T8" fmla="*/ 378 w 379"/>
                <a:gd name="T9" fmla="*/ 60 h 121"/>
                <a:gd name="T10" fmla="*/ 319 w 379"/>
                <a:gd name="T11" fmla="*/ 120 h 121"/>
                <a:gd name="T12" fmla="*/ 61 w 379"/>
                <a:gd name="T13" fmla="*/ 120 h 121"/>
                <a:gd name="T14" fmla="*/ 319 w 379"/>
                <a:gd name="T15" fmla="*/ 0 h 121"/>
                <a:gd name="T16" fmla="*/ 61 w 379"/>
                <a:gd name="T17" fmla="*/ 0 h 121"/>
                <a:gd name="T18" fmla="*/ 0 w 379"/>
                <a:gd name="T19" fmla="*/ 60 h 121"/>
                <a:gd name="T20" fmla="*/ 61 w 379"/>
                <a:gd name="T21" fmla="*/ 121 h 121"/>
                <a:gd name="T22" fmla="*/ 319 w 379"/>
                <a:gd name="T23" fmla="*/ 121 h 121"/>
                <a:gd name="T24" fmla="*/ 379 w 379"/>
                <a:gd name="T25" fmla="*/ 60 h 121"/>
                <a:gd name="T26" fmla="*/ 319 w 379"/>
                <a:gd name="T2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9" h="121">
                  <a:moveTo>
                    <a:pt x="61" y="120"/>
                  </a:moveTo>
                  <a:cubicBezTo>
                    <a:pt x="28" y="120"/>
                    <a:pt x="1" y="94"/>
                    <a:pt x="1" y="60"/>
                  </a:cubicBezTo>
                  <a:cubicBezTo>
                    <a:pt x="1" y="27"/>
                    <a:pt x="28" y="1"/>
                    <a:pt x="61" y="1"/>
                  </a:cubicBezTo>
                  <a:cubicBezTo>
                    <a:pt x="319" y="1"/>
                    <a:pt x="319" y="1"/>
                    <a:pt x="319" y="1"/>
                  </a:cubicBezTo>
                  <a:cubicBezTo>
                    <a:pt x="352" y="1"/>
                    <a:pt x="378" y="27"/>
                    <a:pt x="378" y="60"/>
                  </a:cubicBezTo>
                  <a:cubicBezTo>
                    <a:pt x="378" y="94"/>
                    <a:pt x="352" y="120"/>
                    <a:pt x="319" y="120"/>
                  </a:cubicBezTo>
                  <a:cubicBezTo>
                    <a:pt x="61" y="120"/>
                    <a:pt x="61" y="120"/>
                    <a:pt x="61" y="120"/>
                  </a:cubicBezTo>
                  <a:moveTo>
                    <a:pt x="319" y="0"/>
                  </a:moveTo>
                  <a:cubicBezTo>
                    <a:pt x="61" y="0"/>
                    <a:pt x="61" y="0"/>
                    <a:pt x="61" y="0"/>
                  </a:cubicBezTo>
                  <a:cubicBezTo>
                    <a:pt x="27" y="0"/>
                    <a:pt x="0" y="27"/>
                    <a:pt x="0" y="60"/>
                  </a:cubicBezTo>
                  <a:cubicBezTo>
                    <a:pt x="0" y="94"/>
                    <a:pt x="27" y="121"/>
                    <a:pt x="61" y="121"/>
                  </a:cubicBezTo>
                  <a:cubicBezTo>
                    <a:pt x="319" y="121"/>
                    <a:pt x="319" y="121"/>
                    <a:pt x="319" y="121"/>
                  </a:cubicBezTo>
                  <a:cubicBezTo>
                    <a:pt x="352" y="121"/>
                    <a:pt x="379" y="94"/>
                    <a:pt x="379" y="60"/>
                  </a:cubicBezTo>
                  <a:cubicBezTo>
                    <a:pt x="379" y="27"/>
                    <a:pt x="352" y="0"/>
                    <a:pt x="319" y="0"/>
                  </a:cubicBezTo>
                </a:path>
              </a:pathLst>
            </a:custGeom>
            <a:solidFill>
              <a:srgbClr val="DDDD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1"/>
            <p:cNvSpPr>
              <a:spLocks noEditPoints="1"/>
            </p:cNvSpPr>
            <p:nvPr/>
          </p:nvSpPr>
          <p:spPr bwMode="auto">
            <a:xfrm>
              <a:off x="363538" y="1724025"/>
              <a:ext cx="1423987" cy="454025"/>
            </a:xfrm>
            <a:custGeom>
              <a:avLst/>
              <a:gdLst>
                <a:gd name="T0" fmla="*/ 60 w 377"/>
                <a:gd name="T1" fmla="*/ 119 h 119"/>
                <a:gd name="T2" fmla="*/ 0 w 377"/>
                <a:gd name="T3" fmla="*/ 59 h 119"/>
                <a:gd name="T4" fmla="*/ 60 w 377"/>
                <a:gd name="T5" fmla="*/ 0 h 119"/>
                <a:gd name="T6" fmla="*/ 318 w 377"/>
                <a:gd name="T7" fmla="*/ 0 h 119"/>
                <a:gd name="T8" fmla="*/ 377 w 377"/>
                <a:gd name="T9" fmla="*/ 59 h 119"/>
                <a:gd name="T10" fmla="*/ 318 w 377"/>
                <a:gd name="T11" fmla="*/ 119 h 119"/>
                <a:gd name="T12" fmla="*/ 60 w 377"/>
                <a:gd name="T13" fmla="*/ 119 h 119"/>
                <a:gd name="T14" fmla="*/ 318 w 377"/>
                <a:gd name="T15" fmla="*/ 0 h 119"/>
                <a:gd name="T16" fmla="*/ 60 w 377"/>
                <a:gd name="T17" fmla="*/ 0 h 119"/>
                <a:gd name="T18" fmla="*/ 0 w 377"/>
                <a:gd name="T19" fmla="*/ 59 h 119"/>
                <a:gd name="T20" fmla="*/ 60 w 377"/>
                <a:gd name="T21" fmla="*/ 119 h 119"/>
                <a:gd name="T22" fmla="*/ 318 w 377"/>
                <a:gd name="T23" fmla="*/ 119 h 119"/>
                <a:gd name="T24" fmla="*/ 377 w 377"/>
                <a:gd name="T25" fmla="*/ 59 h 119"/>
                <a:gd name="T26" fmla="*/ 318 w 377"/>
                <a:gd name="T2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7" h="119">
                  <a:moveTo>
                    <a:pt x="60" y="119"/>
                  </a:moveTo>
                  <a:cubicBezTo>
                    <a:pt x="27" y="119"/>
                    <a:pt x="0" y="92"/>
                    <a:pt x="0" y="59"/>
                  </a:cubicBezTo>
                  <a:cubicBezTo>
                    <a:pt x="0" y="27"/>
                    <a:pt x="27" y="0"/>
                    <a:pt x="60" y="0"/>
                  </a:cubicBezTo>
                  <a:cubicBezTo>
                    <a:pt x="318" y="0"/>
                    <a:pt x="318" y="0"/>
                    <a:pt x="318" y="0"/>
                  </a:cubicBezTo>
                  <a:cubicBezTo>
                    <a:pt x="350" y="0"/>
                    <a:pt x="377" y="27"/>
                    <a:pt x="377" y="59"/>
                  </a:cubicBezTo>
                  <a:cubicBezTo>
                    <a:pt x="377" y="92"/>
                    <a:pt x="350" y="119"/>
                    <a:pt x="318" y="119"/>
                  </a:cubicBezTo>
                  <a:cubicBezTo>
                    <a:pt x="60" y="119"/>
                    <a:pt x="60" y="119"/>
                    <a:pt x="60" y="119"/>
                  </a:cubicBezTo>
                  <a:moveTo>
                    <a:pt x="318" y="0"/>
                  </a:moveTo>
                  <a:cubicBezTo>
                    <a:pt x="60" y="0"/>
                    <a:pt x="60" y="0"/>
                    <a:pt x="60" y="0"/>
                  </a:cubicBezTo>
                  <a:cubicBezTo>
                    <a:pt x="27" y="0"/>
                    <a:pt x="0" y="26"/>
                    <a:pt x="0" y="59"/>
                  </a:cubicBezTo>
                  <a:cubicBezTo>
                    <a:pt x="0" y="93"/>
                    <a:pt x="27" y="119"/>
                    <a:pt x="60" y="119"/>
                  </a:cubicBezTo>
                  <a:cubicBezTo>
                    <a:pt x="318" y="119"/>
                    <a:pt x="318" y="119"/>
                    <a:pt x="318" y="119"/>
                  </a:cubicBezTo>
                  <a:cubicBezTo>
                    <a:pt x="351" y="119"/>
                    <a:pt x="377" y="93"/>
                    <a:pt x="377" y="59"/>
                  </a:cubicBezTo>
                  <a:cubicBezTo>
                    <a:pt x="377" y="26"/>
                    <a:pt x="351" y="0"/>
                    <a:pt x="318" y="0"/>
                  </a:cubicBezTo>
                </a:path>
              </a:pathLst>
            </a:custGeom>
            <a:solidFill>
              <a:srgbClr val="DCDC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42"/>
            <p:cNvSpPr>
              <a:spLocks noEditPoints="1"/>
            </p:cNvSpPr>
            <p:nvPr/>
          </p:nvSpPr>
          <p:spPr bwMode="auto">
            <a:xfrm>
              <a:off x="363538" y="1724025"/>
              <a:ext cx="1423987" cy="454025"/>
            </a:xfrm>
            <a:custGeom>
              <a:avLst/>
              <a:gdLst>
                <a:gd name="T0" fmla="*/ 60 w 377"/>
                <a:gd name="T1" fmla="*/ 118 h 119"/>
                <a:gd name="T2" fmla="*/ 1 w 377"/>
                <a:gd name="T3" fmla="*/ 59 h 119"/>
                <a:gd name="T4" fmla="*/ 60 w 377"/>
                <a:gd name="T5" fmla="*/ 1 h 119"/>
                <a:gd name="T6" fmla="*/ 318 w 377"/>
                <a:gd name="T7" fmla="*/ 1 h 119"/>
                <a:gd name="T8" fmla="*/ 376 w 377"/>
                <a:gd name="T9" fmla="*/ 59 h 119"/>
                <a:gd name="T10" fmla="*/ 318 w 377"/>
                <a:gd name="T11" fmla="*/ 118 h 119"/>
                <a:gd name="T12" fmla="*/ 60 w 377"/>
                <a:gd name="T13" fmla="*/ 118 h 119"/>
                <a:gd name="T14" fmla="*/ 318 w 377"/>
                <a:gd name="T15" fmla="*/ 0 h 119"/>
                <a:gd name="T16" fmla="*/ 60 w 377"/>
                <a:gd name="T17" fmla="*/ 0 h 119"/>
                <a:gd name="T18" fmla="*/ 0 w 377"/>
                <a:gd name="T19" fmla="*/ 59 h 119"/>
                <a:gd name="T20" fmla="*/ 60 w 377"/>
                <a:gd name="T21" fmla="*/ 119 h 119"/>
                <a:gd name="T22" fmla="*/ 318 w 377"/>
                <a:gd name="T23" fmla="*/ 119 h 119"/>
                <a:gd name="T24" fmla="*/ 377 w 377"/>
                <a:gd name="T25" fmla="*/ 59 h 119"/>
                <a:gd name="T26" fmla="*/ 318 w 377"/>
                <a:gd name="T2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7" h="119">
                  <a:moveTo>
                    <a:pt x="60" y="118"/>
                  </a:moveTo>
                  <a:cubicBezTo>
                    <a:pt x="27" y="118"/>
                    <a:pt x="1" y="92"/>
                    <a:pt x="1" y="59"/>
                  </a:cubicBezTo>
                  <a:cubicBezTo>
                    <a:pt x="1" y="27"/>
                    <a:pt x="27" y="1"/>
                    <a:pt x="60" y="1"/>
                  </a:cubicBezTo>
                  <a:cubicBezTo>
                    <a:pt x="318" y="1"/>
                    <a:pt x="318" y="1"/>
                    <a:pt x="318" y="1"/>
                  </a:cubicBezTo>
                  <a:cubicBezTo>
                    <a:pt x="350" y="1"/>
                    <a:pt x="376" y="27"/>
                    <a:pt x="376" y="59"/>
                  </a:cubicBezTo>
                  <a:cubicBezTo>
                    <a:pt x="376" y="92"/>
                    <a:pt x="350" y="118"/>
                    <a:pt x="318" y="118"/>
                  </a:cubicBezTo>
                  <a:cubicBezTo>
                    <a:pt x="60" y="118"/>
                    <a:pt x="60" y="118"/>
                    <a:pt x="60" y="118"/>
                  </a:cubicBezTo>
                  <a:moveTo>
                    <a:pt x="318" y="0"/>
                  </a:moveTo>
                  <a:cubicBezTo>
                    <a:pt x="60" y="0"/>
                    <a:pt x="60" y="0"/>
                    <a:pt x="60" y="0"/>
                  </a:cubicBezTo>
                  <a:cubicBezTo>
                    <a:pt x="27" y="0"/>
                    <a:pt x="0" y="27"/>
                    <a:pt x="0" y="59"/>
                  </a:cubicBezTo>
                  <a:cubicBezTo>
                    <a:pt x="0" y="92"/>
                    <a:pt x="27" y="119"/>
                    <a:pt x="60" y="119"/>
                  </a:cubicBezTo>
                  <a:cubicBezTo>
                    <a:pt x="318" y="119"/>
                    <a:pt x="318" y="119"/>
                    <a:pt x="318" y="119"/>
                  </a:cubicBezTo>
                  <a:cubicBezTo>
                    <a:pt x="350" y="119"/>
                    <a:pt x="377" y="92"/>
                    <a:pt x="377" y="59"/>
                  </a:cubicBezTo>
                  <a:cubicBezTo>
                    <a:pt x="377" y="27"/>
                    <a:pt x="350" y="0"/>
                    <a:pt x="318" y="0"/>
                  </a:cubicBezTo>
                </a:path>
              </a:pathLst>
            </a:custGeom>
            <a:solidFill>
              <a:srgbClr val="DBDB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43"/>
            <p:cNvSpPr>
              <a:spLocks noEditPoints="1"/>
            </p:cNvSpPr>
            <p:nvPr/>
          </p:nvSpPr>
          <p:spPr bwMode="auto">
            <a:xfrm>
              <a:off x="366713" y="1728788"/>
              <a:ext cx="1416050" cy="444500"/>
            </a:xfrm>
            <a:custGeom>
              <a:avLst/>
              <a:gdLst>
                <a:gd name="T0" fmla="*/ 59 w 375"/>
                <a:gd name="T1" fmla="*/ 117 h 117"/>
                <a:gd name="T2" fmla="*/ 0 w 375"/>
                <a:gd name="T3" fmla="*/ 58 h 117"/>
                <a:gd name="T4" fmla="*/ 59 w 375"/>
                <a:gd name="T5" fmla="*/ 0 h 117"/>
                <a:gd name="T6" fmla="*/ 317 w 375"/>
                <a:gd name="T7" fmla="*/ 0 h 117"/>
                <a:gd name="T8" fmla="*/ 375 w 375"/>
                <a:gd name="T9" fmla="*/ 58 h 117"/>
                <a:gd name="T10" fmla="*/ 317 w 375"/>
                <a:gd name="T11" fmla="*/ 117 h 117"/>
                <a:gd name="T12" fmla="*/ 59 w 375"/>
                <a:gd name="T13" fmla="*/ 117 h 117"/>
                <a:gd name="T14" fmla="*/ 317 w 375"/>
                <a:gd name="T15" fmla="*/ 0 h 117"/>
                <a:gd name="T16" fmla="*/ 59 w 375"/>
                <a:gd name="T17" fmla="*/ 0 h 117"/>
                <a:gd name="T18" fmla="*/ 0 w 375"/>
                <a:gd name="T19" fmla="*/ 58 h 117"/>
                <a:gd name="T20" fmla="*/ 59 w 375"/>
                <a:gd name="T21" fmla="*/ 117 h 117"/>
                <a:gd name="T22" fmla="*/ 317 w 375"/>
                <a:gd name="T23" fmla="*/ 117 h 117"/>
                <a:gd name="T24" fmla="*/ 375 w 375"/>
                <a:gd name="T25" fmla="*/ 58 h 117"/>
                <a:gd name="T26" fmla="*/ 317 w 375"/>
                <a:gd name="T27"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 h="117">
                  <a:moveTo>
                    <a:pt x="59" y="117"/>
                  </a:moveTo>
                  <a:cubicBezTo>
                    <a:pt x="26" y="117"/>
                    <a:pt x="0" y="91"/>
                    <a:pt x="0" y="58"/>
                  </a:cubicBezTo>
                  <a:cubicBezTo>
                    <a:pt x="0" y="26"/>
                    <a:pt x="26" y="0"/>
                    <a:pt x="59" y="0"/>
                  </a:cubicBezTo>
                  <a:cubicBezTo>
                    <a:pt x="317" y="0"/>
                    <a:pt x="317" y="0"/>
                    <a:pt x="317" y="0"/>
                  </a:cubicBezTo>
                  <a:cubicBezTo>
                    <a:pt x="349" y="0"/>
                    <a:pt x="375" y="26"/>
                    <a:pt x="375" y="58"/>
                  </a:cubicBezTo>
                  <a:cubicBezTo>
                    <a:pt x="375" y="91"/>
                    <a:pt x="349" y="117"/>
                    <a:pt x="317" y="117"/>
                  </a:cubicBezTo>
                  <a:cubicBezTo>
                    <a:pt x="59" y="117"/>
                    <a:pt x="59" y="117"/>
                    <a:pt x="59" y="117"/>
                  </a:cubicBezTo>
                  <a:moveTo>
                    <a:pt x="317" y="0"/>
                  </a:moveTo>
                  <a:cubicBezTo>
                    <a:pt x="59" y="0"/>
                    <a:pt x="59" y="0"/>
                    <a:pt x="59" y="0"/>
                  </a:cubicBezTo>
                  <a:cubicBezTo>
                    <a:pt x="26" y="0"/>
                    <a:pt x="0" y="26"/>
                    <a:pt x="0" y="58"/>
                  </a:cubicBezTo>
                  <a:cubicBezTo>
                    <a:pt x="0" y="91"/>
                    <a:pt x="26" y="117"/>
                    <a:pt x="59" y="117"/>
                  </a:cubicBezTo>
                  <a:cubicBezTo>
                    <a:pt x="317" y="117"/>
                    <a:pt x="317" y="117"/>
                    <a:pt x="317" y="117"/>
                  </a:cubicBezTo>
                  <a:cubicBezTo>
                    <a:pt x="349" y="117"/>
                    <a:pt x="375" y="91"/>
                    <a:pt x="375" y="58"/>
                  </a:cubicBezTo>
                  <a:cubicBezTo>
                    <a:pt x="375" y="26"/>
                    <a:pt x="349" y="0"/>
                    <a:pt x="317" y="0"/>
                  </a:cubicBezTo>
                </a:path>
              </a:pathLst>
            </a:custGeom>
            <a:solidFill>
              <a:srgbClr val="DAD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44"/>
            <p:cNvSpPr>
              <a:spLocks noEditPoints="1"/>
            </p:cNvSpPr>
            <p:nvPr/>
          </p:nvSpPr>
          <p:spPr bwMode="auto">
            <a:xfrm>
              <a:off x="366713" y="1728788"/>
              <a:ext cx="1416050" cy="444500"/>
            </a:xfrm>
            <a:custGeom>
              <a:avLst/>
              <a:gdLst>
                <a:gd name="T0" fmla="*/ 59 w 375"/>
                <a:gd name="T1" fmla="*/ 116 h 117"/>
                <a:gd name="T2" fmla="*/ 1 w 375"/>
                <a:gd name="T3" fmla="*/ 58 h 117"/>
                <a:gd name="T4" fmla="*/ 59 w 375"/>
                <a:gd name="T5" fmla="*/ 1 h 117"/>
                <a:gd name="T6" fmla="*/ 317 w 375"/>
                <a:gd name="T7" fmla="*/ 1 h 117"/>
                <a:gd name="T8" fmla="*/ 374 w 375"/>
                <a:gd name="T9" fmla="*/ 58 h 117"/>
                <a:gd name="T10" fmla="*/ 317 w 375"/>
                <a:gd name="T11" fmla="*/ 116 h 117"/>
                <a:gd name="T12" fmla="*/ 59 w 375"/>
                <a:gd name="T13" fmla="*/ 116 h 117"/>
                <a:gd name="T14" fmla="*/ 317 w 375"/>
                <a:gd name="T15" fmla="*/ 0 h 117"/>
                <a:gd name="T16" fmla="*/ 59 w 375"/>
                <a:gd name="T17" fmla="*/ 0 h 117"/>
                <a:gd name="T18" fmla="*/ 0 w 375"/>
                <a:gd name="T19" fmla="*/ 58 h 117"/>
                <a:gd name="T20" fmla="*/ 59 w 375"/>
                <a:gd name="T21" fmla="*/ 117 h 117"/>
                <a:gd name="T22" fmla="*/ 317 w 375"/>
                <a:gd name="T23" fmla="*/ 117 h 117"/>
                <a:gd name="T24" fmla="*/ 375 w 375"/>
                <a:gd name="T25" fmla="*/ 58 h 117"/>
                <a:gd name="T26" fmla="*/ 317 w 375"/>
                <a:gd name="T27"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 h="117">
                  <a:moveTo>
                    <a:pt x="59" y="116"/>
                  </a:moveTo>
                  <a:cubicBezTo>
                    <a:pt x="27" y="116"/>
                    <a:pt x="1" y="90"/>
                    <a:pt x="1" y="58"/>
                  </a:cubicBezTo>
                  <a:cubicBezTo>
                    <a:pt x="1" y="27"/>
                    <a:pt x="27" y="1"/>
                    <a:pt x="59" y="1"/>
                  </a:cubicBezTo>
                  <a:cubicBezTo>
                    <a:pt x="317" y="1"/>
                    <a:pt x="317" y="1"/>
                    <a:pt x="317" y="1"/>
                  </a:cubicBezTo>
                  <a:cubicBezTo>
                    <a:pt x="348" y="1"/>
                    <a:pt x="374" y="27"/>
                    <a:pt x="374" y="58"/>
                  </a:cubicBezTo>
                  <a:cubicBezTo>
                    <a:pt x="374" y="90"/>
                    <a:pt x="348" y="116"/>
                    <a:pt x="317" y="116"/>
                  </a:cubicBezTo>
                  <a:cubicBezTo>
                    <a:pt x="59" y="116"/>
                    <a:pt x="59" y="116"/>
                    <a:pt x="59" y="116"/>
                  </a:cubicBezTo>
                  <a:moveTo>
                    <a:pt x="317" y="0"/>
                  </a:moveTo>
                  <a:cubicBezTo>
                    <a:pt x="59" y="0"/>
                    <a:pt x="59" y="0"/>
                    <a:pt x="59" y="0"/>
                  </a:cubicBezTo>
                  <a:cubicBezTo>
                    <a:pt x="26" y="0"/>
                    <a:pt x="0" y="26"/>
                    <a:pt x="0" y="58"/>
                  </a:cubicBezTo>
                  <a:cubicBezTo>
                    <a:pt x="0" y="91"/>
                    <a:pt x="26" y="117"/>
                    <a:pt x="59" y="117"/>
                  </a:cubicBezTo>
                  <a:cubicBezTo>
                    <a:pt x="317" y="117"/>
                    <a:pt x="317" y="117"/>
                    <a:pt x="317" y="117"/>
                  </a:cubicBezTo>
                  <a:cubicBezTo>
                    <a:pt x="349" y="117"/>
                    <a:pt x="375" y="91"/>
                    <a:pt x="375" y="58"/>
                  </a:cubicBezTo>
                  <a:cubicBezTo>
                    <a:pt x="375" y="26"/>
                    <a:pt x="349" y="0"/>
                    <a:pt x="317" y="0"/>
                  </a:cubicBezTo>
                </a:path>
              </a:pathLst>
            </a:custGeom>
            <a:solidFill>
              <a:srgbClr val="D9D9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45"/>
            <p:cNvSpPr>
              <a:spLocks noEditPoints="1"/>
            </p:cNvSpPr>
            <p:nvPr/>
          </p:nvSpPr>
          <p:spPr bwMode="auto">
            <a:xfrm>
              <a:off x="371475" y="1731963"/>
              <a:ext cx="1408112" cy="438150"/>
            </a:xfrm>
            <a:custGeom>
              <a:avLst/>
              <a:gdLst>
                <a:gd name="T0" fmla="*/ 58 w 373"/>
                <a:gd name="T1" fmla="*/ 114 h 115"/>
                <a:gd name="T2" fmla="*/ 1 w 373"/>
                <a:gd name="T3" fmla="*/ 57 h 115"/>
                <a:gd name="T4" fmla="*/ 58 w 373"/>
                <a:gd name="T5" fmla="*/ 1 h 115"/>
                <a:gd name="T6" fmla="*/ 316 w 373"/>
                <a:gd name="T7" fmla="*/ 1 h 115"/>
                <a:gd name="T8" fmla="*/ 372 w 373"/>
                <a:gd name="T9" fmla="*/ 57 h 115"/>
                <a:gd name="T10" fmla="*/ 316 w 373"/>
                <a:gd name="T11" fmla="*/ 114 h 115"/>
                <a:gd name="T12" fmla="*/ 58 w 373"/>
                <a:gd name="T13" fmla="*/ 114 h 115"/>
                <a:gd name="T14" fmla="*/ 316 w 373"/>
                <a:gd name="T15" fmla="*/ 0 h 115"/>
                <a:gd name="T16" fmla="*/ 58 w 373"/>
                <a:gd name="T17" fmla="*/ 0 h 115"/>
                <a:gd name="T18" fmla="*/ 0 w 373"/>
                <a:gd name="T19" fmla="*/ 57 h 115"/>
                <a:gd name="T20" fmla="*/ 58 w 373"/>
                <a:gd name="T21" fmla="*/ 115 h 115"/>
                <a:gd name="T22" fmla="*/ 316 w 373"/>
                <a:gd name="T23" fmla="*/ 115 h 115"/>
                <a:gd name="T24" fmla="*/ 373 w 373"/>
                <a:gd name="T25" fmla="*/ 57 h 115"/>
                <a:gd name="T26" fmla="*/ 316 w 373"/>
                <a:gd name="T2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115">
                  <a:moveTo>
                    <a:pt x="58" y="114"/>
                  </a:moveTo>
                  <a:cubicBezTo>
                    <a:pt x="26" y="114"/>
                    <a:pt x="1" y="89"/>
                    <a:pt x="1" y="57"/>
                  </a:cubicBezTo>
                  <a:cubicBezTo>
                    <a:pt x="1" y="26"/>
                    <a:pt x="26" y="1"/>
                    <a:pt x="58" y="1"/>
                  </a:cubicBezTo>
                  <a:cubicBezTo>
                    <a:pt x="316" y="1"/>
                    <a:pt x="316" y="1"/>
                    <a:pt x="316" y="1"/>
                  </a:cubicBezTo>
                  <a:cubicBezTo>
                    <a:pt x="347" y="1"/>
                    <a:pt x="372" y="26"/>
                    <a:pt x="372" y="57"/>
                  </a:cubicBezTo>
                  <a:cubicBezTo>
                    <a:pt x="372" y="89"/>
                    <a:pt x="347" y="114"/>
                    <a:pt x="316" y="114"/>
                  </a:cubicBezTo>
                  <a:cubicBezTo>
                    <a:pt x="58" y="114"/>
                    <a:pt x="58" y="114"/>
                    <a:pt x="58" y="114"/>
                  </a:cubicBezTo>
                  <a:moveTo>
                    <a:pt x="316" y="0"/>
                  </a:moveTo>
                  <a:cubicBezTo>
                    <a:pt x="58" y="0"/>
                    <a:pt x="58" y="0"/>
                    <a:pt x="58" y="0"/>
                  </a:cubicBezTo>
                  <a:cubicBezTo>
                    <a:pt x="26" y="0"/>
                    <a:pt x="0" y="26"/>
                    <a:pt x="0" y="57"/>
                  </a:cubicBezTo>
                  <a:cubicBezTo>
                    <a:pt x="0" y="89"/>
                    <a:pt x="26" y="115"/>
                    <a:pt x="58" y="115"/>
                  </a:cubicBezTo>
                  <a:cubicBezTo>
                    <a:pt x="316" y="115"/>
                    <a:pt x="316" y="115"/>
                    <a:pt x="316" y="115"/>
                  </a:cubicBezTo>
                  <a:cubicBezTo>
                    <a:pt x="347" y="115"/>
                    <a:pt x="373" y="89"/>
                    <a:pt x="373" y="57"/>
                  </a:cubicBezTo>
                  <a:cubicBezTo>
                    <a:pt x="373" y="26"/>
                    <a:pt x="347" y="0"/>
                    <a:pt x="316" y="0"/>
                  </a:cubicBezTo>
                </a:path>
              </a:pathLst>
            </a:custGeom>
            <a:solidFill>
              <a:srgbClr val="D8D9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46"/>
            <p:cNvSpPr>
              <a:spLocks noEditPoints="1"/>
            </p:cNvSpPr>
            <p:nvPr/>
          </p:nvSpPr>
          <p:spPr bwMode="auto">
            <a:xfrm>
              <a:off x="374650" y="1735138"/>
              <a:ext cx="1401762" cy="431800"/>
            </a:xfrm>
            <a:custGeom>
              <a:avLst/>
              <a:gdLst>
                <a:gd name="T0" fmla="*/ 57 w 371"/>
                <a:gd name="T1" fmla="*/ 113 h 113"/>
                <a:gd name="T2" fmla="*/ 0 w 371"/>
                <a:gd name="T3" fmla="*/ 56 h 113"/>
                <a:gd name="T4" fmla="*/ 57 w 371"/>
                <a:gd name="T5" fmla="*/ 0 h 113"/>
                <a:gd name="T6" fmla="*/ 315 w 371"/>
                <a:gd name="T7" fmla="*/ 0 h 113"/>
                <a:gd name="T8" fmla="*/ 371 w 371"/>
                <a:gd name="T9" fmla="*/ 56 h 113"/>
                <a:gd name="T10" fmla="*/ 315 w 371"/>
                <a:gd name="T11" fmla="*/ 113 h 113"/>
                <a:gd name="T12" fmla="*/ 57 w 371"/>
                <a:gd name="T13" fmla="*/ 113 h 113"/>
                <a:gd name="T14" fmla="*/ 315 w 371"/>
                <a:gd name="T15" fmla="*/ 0 h 113"/>
                <a:gd name="T16" fmla="*/ 57 w 371"/>
                <a:gd name="T17" fmla="*/ 0 h 113"/>
                <a:gd name="T18" fmla="*/ 0 w 371"/>
                <a:gd name="T19" fmla="*/ 56 h 113"/>
                <a:gd name="T20" fmla="*/ 57 w 371"/>
                <a:gd name="T21" fmla="*/ 113 h 113"/>
                <a:gd name="T22" fmla="*/ 315 w 371"/>
                <a:gd name="T23" fmla="*/ 113 h 113"/>
                <a:gd name="T24" fmla="*/ 371 w 371"/>
                <a:gd name="T25" fmla="*/ 56 h 113"/>
                <a:gd name="T26" fmla="*/ 315 w 371"/>
                <a:gd name="T27"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1" h="113">
                  <a:moveTo>
                    <a:pt x="57" y="113"/>
                  </a:moveTo>
                  <a:cubicBezTo>
                    <a:pt x="25" y="113"/>
                    <a:pt x="0" y="88"/>
                    <a:pt x="0" y="56"/>
                  </a:cubicBezTo>
                  <a:cubicBezTo>
                    <a:pt x="0" y="25"/>
                    <a:pt x="25" y="0"/>
                    <a:pt x="57" y="0"/>
                  </a:cubicBezTo>
                  <a:cubicBezTo>
                    <a:pt x="315" y="0"/>
                    <a:pt x="315" y="0"/>
                    <a:pt x="315" y="0"/>
                  </a:cubicBezTo>
                  <a:cubicBezTo>
                    <a:pt x="346" y="0"/>
                    <a:pt x="371" y="25"/>
                    <a:pt x="371" y="56"/>
                  </a:cubicBezTo>
                  <a:cubicBezTo>
                    <a:pt x="371" y="88"/>
                    <a:pt x="346" y="113"/>
                    <a:pt x="315" y="113"/>
                  </a:cubicBezTo>
                  <a:cubicBezTo>
                    <a:pt x="57" y="113"/>
                    <a:pt x="57" y="113"/>
                    <a:pt x="57" y="113"/>
                  </a:cubicBezTo>
                  <a:moveTo>
                    <a:pt x="315" y="0"/>
                  </a:moveTo>
                  <a:cubicBezTo>
                    <a:pt x="57" y="0"/>
                    <a:pt x="57" y="0"/>
                    <a:pt x="57" y="0"/>
                  </a:cubicBezTo>
                  <a:cubicBezTo>
                    <a:pt x="25" y="0"/>
                    <a:pt x="0" y="25"/>
                    <a:pt x="0" y="56"/>
                  </a:cubicBezTo>
                  <a:cubicBezTo>
                    <a:pt x="0" y="88"/>
                    <a:pt x="25" y="113"/>
                    <a:pt x="57" y="113"/>
                  </a:cubicBezTo>
                  <a:cubicBezTo>
                    <a:pt x="315" y="113"/>
                    <a:pt x="315" y="113"/>
                    <a:pt x="315" y="113"/>
                  </a:cubicBezTo>
                  <a:cubicBezTo>
                    <a:pt x="346" y="113"/>
                    <a:pt x="371" y="88"/>
                    <a:pt x="371" y="56"/>
                  </a:cubicBezTo>
                  <a:cubicBezTo>
                    <a:pt x="371" y="25"/>
                    <a:pt x="346" y="0"/>
                    <a:pt x="315" y="0"/>
                  </a:cubicBezTo>
                </a:path>
              </a:pathLst>
            </a:custGeom>
            <a:solidFill>
              <a:srgbClr val="D7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47"/>
            <p:cNvSpPr>
              <a:spLocks noEditPoints="1"/>
            </p:cNvSpPr>
            <p:nvPr/>
          </p:nvSpPr>
          <p:spPr bwMode="auto">
            <a:xfrm>
              <a:off x="374650" y="1735138"/>
              <a:ext cx="1401762" cy="431800"/>
            </a:xfrm>
            <a:custGeom>
              <a:avLst/>
              <a:gdLst>
                <a:gd name="T0" fmla="*/ 57 w 371"/>
                <a:gd name="T1" fmla="*/ 112 h 113"/>
                <a:gd name="T2" fmla="*/ 1 w 371"/>
                <a:gd name="T3" fmla="*/ 56 h 113"/>
                <a:gd name="T4" fmla="*/ 57 w 371"/>
                <a:gd name="T5" fmla="*/ 1 h 113"/>
                <a:gd name="T6" fmla="*/ 315 w 371"/>
                <a:gd name="T7" fmla="*/ 1 h 113"/>
                <a:gd name="T8" fmla="*/ 370 w 371"/>
                <a:gd name="T9" fmla="*/ 56 h 113"/>
                <a:gd name="T10" fmla="*/ 315 w 371"/>
                <a:gd name="T11" fmla="*/ 112 h 113"/>
                <a:gd name="T12" fmla="*/ 57 w 371"/>
                <a:gd name="T13" fmla="*/ 112 h 113"/>
                <a:gd name="T14" fmla="*/ 315 w 371"/>
                <a:gd name="T15" fmla="*/ 0 h 113"/>
                <a:gd name="T16" fmla="*/ 57 w 371"/>
                <a:gd name="T17" fmla="*/ 0 h 113"/>
                <a:gd name="T18" fmla="*/ 0 w 371"/>
                <a:gd name="T19" fmla="*/ 56 h 113"/>
                <a:gd name="T20" fmla="*/ 57 w 371"/>
                <a:gd name="T21" fmla="*/ 113 h 113"/>
                <a:gd name="T22" fmla="*/ 315 w 371"/>
                <a:gd name="T23" fmla="*/ 113 h 113"/>
                <a:gd name="T24" fmla="*/ 371 w 371"/>
                <a:gd name="T25" fmla="*/ 56 h 113"/>
                <a:gd name="T26" fmla="*/ 315 w 371"/>
                <a:gd name="T27"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1" h="113">
                  <a:moveTo>
                    <a:pt x="57" y="112"/>
                  </a:moveTo>
                  <a:cubicBezTo>
                    <a:pt x="26" y="112"/>
                    <a:pt x="1" y="87"/>
                    <a:pt x="1" y="56"/>
                  </a:cubicBezTo>
                  <a:cubicBezTo>
                    <a:pt x="1" y="26"/>
                    <a:pt x="26" y="1"/>
                    <a:pt x="57" y="1"/>
                  </a:cubicBezTo>
                  <a:cubicBezTo>
                    <a:pt x="315" y="1"/>
                    <a:pt x="315" y="1"/>
                    <a:pt x="315" y="1"/>
                  </a:cubicBezTo>
                  <a:cubicBezTo>
                    <a:pt x="345" y="1"/>
                    <a:pt x="370" y="26"/>
                    <a:pt x="370" y="56"/>
                  </a:cubicBezTo>
                  <a:cubicBezTo>
                    <a:pt x="370" y="87"/>
                    <a:pt x="345" y="112"/>
                    <a:pt x="315" y="112"/>
                  </a:cubicBezTo>
                  <a:cubicBezTo>
                    <a:pt x="57" y="112"/>
                    <a:pt x="57" y="112"/>
                    <a:pt x="57" y="112"/>
                  </a:cubicBezTo>
                  <a:moveTo>
                    <a:pt x="315" y="0"/>
                  </a:moveTo>
                  <a:cubicBezTo>
                    <a:pt x="57" y="0"/>
                    <a:pt x="57" y="0"/>
                    <a:pt x="57" y="0"/>
                  </a:cubicBezTo>
                  <a:cubicBezTo>
                    <a:pt x="25" y="0"/>
                    <a:pt x="0" y="25"/>
                    <a:pt x="0" y="56"/>
                  </a:cubicBezTo>
                  <a:cubicBezTo>
                    <a:pt x="0" y="88"/>
                    <a:pt x="25" y="113"/>
                    <a:pt x="57" y="113"/>
                  </a:cubicBezTo>
                  <a:cubicBezTo>
                    <a:pt x="315" y="113"/>
                    <a:pt x="315" y="113"/>
                    <a:pt x="315" y="113"/>
                  </a:cubicBezTo>
                  <a:cubicBezTo>
                    <a:pt x="346" y="113"/>
                    <a:pt x="371" y="88"/>
                    <a:pt x="371" y="56"/>
                  </a:cubicBezTo>
                  <a:cubicBezTo>
                    <a:pt x="371" y="25"/>
                    <a:pt x="346" y="0"/>
                    <a:pt x="315" y="0"/>
                  </a:cubicBezTo>
                </a:path>
              </a:pathLst>
            </a:custGeom>
            <a:solidFill>
              <a:srgbClr val="D6D7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48"/>
            <p:cNvSpPr>
              <a:spLocks noEditPoints="1"/>
            </p:cNvSpPr>
            <p:nvPr/>
          </p:nvSpPr>
          <p:spPr bwMode="auto">
            <a:xfrm>
              <a:off x="379413" y="1739900"/>
              <a:ext cx="1392237" cy="422275"/>
            </a:xfrm>
            <a:custGeom>
              <a:avLst/>
              <a:gdLst>
                <a:gd name="T0" fmla="*/ 56 w 369"/>
                <a:gd name="T1" fmla="*/ 111 h 111"/>
                <a:gd name="T2" fmla="*/ 0 w 369"/>
                <a:gd name="T3" fmla="*/ 55 h 111"/>
                <a:gd name="T4" fmla="*/ 56 w 369"/>
                <a:gd name="T5" fmla="*/ 0 h 111"/>
                <a:gd name="T6" fmla="*/ 314 w 369"/>
                <a:gd name="T7" fmla="*/ 0 h 111"/>
                <a:gd name="T8" fmla="*/ 369 w 369"/>
                <a:gd name="T9" fmla="*/ 55 h 111"/>
                <a:gd name="T10" fmla="*/ 314 w 369"/>
                <a:gd name="T11" fmla="*/ 111 h 111"/>
                <a:gd name="T12" fmla="*/ 56 w 369"/>
                <a:gd name="T13" fmla="*/ 111 h 111"/>
                <a:gd name="T14" fmla="*/ 314 w 369"/>
                <a:gd name="T15" fmla="*/ 0 h 111"/>
                <a:gd name="T16" fmla="*/ 56 w 369"/>
                <a:gd name="T17" fmla="*/ 0 h 111"/>
                <a:gd name="T18" fmla="*/ 0 w 369"/>
                <a:gd name="T19" fmla="*/ 55 h 111"/>
                <a:gd name="T20" fmla="*/ 56 w 369"/>
                <a:gd name="T21" fmla="*/ 111 h 111"/>
                <a:gd name="T22" fmla="*/ 314 w 369"/>
                <a:gd name="T23" fmla="*/ 111 h 111"/>
                <a:gd name="T24" fmla="*/ 369 w 369"/>
                <a:gd name="T25" fmla="*/ 55 h 111"/>
                <a:gd name="T26" fmla="*/ 314 w 369"/>
                <a:gd name="T2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9" h="111">
                  <a:moveTo>
                    <a:pt x="56" y="111"/>
                  </a:moveTo>
                  <a:cubicBezTo>
                    <a:pt x="25" y="111"/>
                    <a:pt x="0" y="86"/>
                    <a:pt x="0" y="55"/>
                  </a:cubicBezTo>
                  <a:cubicBezTo>
                    <a:pt x="0" y="25"/>
                    <a:pt x="25" y="0"/>
                    <a:pt x="56" y="0"/>
                  </a:cubicBezTo>
                  <a:cubicBezTo>
                    <a:pt x="314" y="0"/>
                    <a:pt x="314" y="0"/>
                    <a:pt x="314" y="0"/>
                  </a:cubicBezTo>
                  <a:cubicBezTo>
                    <a:pt x="344" y="0"/>
                    <a:pt x="369" y="25"/>
                    <a:pt x="369" y="55"/>
                  </a:cubicBezTo>
                  <a:cubicBezTo>
                    <a:pt x="369" y="86"/>
                    <a:pt x="344" y="111"/>
                    <a:pt x="314" y="111"/>
                  </a:cubicBezTo>
                  <a:cubicBezTo>
                    <a:pt x="56" y="111"/>
                    <a:pt x="56" y="111"/>
                    <a:pt x="56" y="111"/>
                  </a:cubicBezTo>
                  <a:moveTo>
                    <a:pt x="314" y="0"/>
                  </a:moveTo>
                  <a:cubicBezTo>
                    <a:pt x="56" y="0"/>
                    <a:pt x="56" y="0"/>
                    <a:pt x="56" y="0"/>
                  </a:cubicBezTo>
                  <a:cubicBezTo>
                    <a:pt x="25" y="0"/>
                    <a:pt x="0" y="25"/>
                    <a:pt x="0" y="55"/>
                  </a:cubicBezTo>
                  <a:cubicBezTo>
                    <a:pt x="0" y="86"/>
                    <a:pt x="25" y="111"/>
                    <a:pt x="56" y="111"/>
                  </a:cubicBezTo>
                  <a:cubicBezTo>
                    <a:pt x="314" y="111"/>
                    <a:pt x="314" y="111"/>
                    <a:pt x="314" y="111"/>
                  </a:cubicBezTo>
                  <a:cubicBezTo>
                    <a:pt x="344" y="111"/>
                    <a:pt x="369" y="86"/>
                    <a:pt x="369" y="55"/>
                  </a:cubicBezTo>
                  <a:cubicBezTo>
                    <a:pt x="369" y="25"/>
                    <a:pt x="344" y="0"/>
                    <a:pt x="314" y="0"/>
                  </a:cubicBezTo>
                </a:path>
              </a:pathLst>
            </a:custGeom>
            <a:solidFill>
              <a:srgbClr val="D5D6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49"/>
            <p:cNvSpPr>
              <a:spLocks noEditPoints="1"/>
            </p:cNvSpPr>
            <p:nvPr/>
          </p:nvSpPr>
          <p:spPr bwMode="auto">
            <a:xfrm>
              <a:off x="379413" y="1739900"/>
              <a:ext cx="1392237" cy="422275"/>
            </a:xfrm>
            <a:custGeom>
              <a:avLst/>
              <a:gdLst>
                <a:gd name="T0" fmla="*/ 56 w 369"/>
                <a:gd name="T1" fmla="*/ 110 h 111"/>
                <a:gd name="T2" fmla="*/ 1 w 369"/>
                <a:gd name="T3" fmla="*/ 55 h 111"/>
                <a:gd name="T4" fmla="*/ 56 w 369"/>
                <a:gd name="T5" fmla="*/ 1 h 111"/>
                <a:gd name="T6" fmla="*/ 314 w 369"/>
                <a:gd name="T7" fmla="*/ 1 h 111"/>
                <a:gd name="T8" fmla="*/ 368 w 369"/>
                <a:gd name="T9" fmla="*/ 55 h 111"/>
                <a:gd name="T10" fmla="*/ 314 w 369"/>
                <a:gd name="T11" fmla="*/ 110 h 111"/>
                <a:gd name="T12" fmla="*/ 56 w 369"/>
                <a:gd name="T13" fmla="*/ 110 h 111"/>
                <a:gd name="T14" fmla="*/ 314 w 369"/>
                <a:gd name="T15" fmla="*/ 0 h 111"/>
                <a:gd name="T16" fmla="*/ 56 w 369"/>
                <a:gd name="T17" fmla="*/ 0 h 111"/>
                <a:gd name="T18" fmla="*/ 0 w 369"/>
                <a:gd name="T19" fmla="*/ 55 h 111"/>
                <a:gd name="T20" fmla="*/ 56 w 369"/>
                <a:gd name="T21" fmla="*/ 111 h 111"/>
                <a:gd name="T22" fmla="*/ 314 w 369"/>
                <a:gd name="T23" fmla="*/ 111 h 111"/>
                <a:gd name="T24" fmla="*/ 369 w 369"/>
                <a:gd name="T25" fmla="*/ 55 h 111"/>
                <a:gd name="T26" fmla="*/ 314 w 369"/>
                <a:gd name="T2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9" h="111">
                  <a:moveTo>
                    <a:pt x="56" y="110"/>
                  </a:moveTo>
                  <a:cubicBezTo>
                    <a:pt x="25" y="110"/>
                    <a:pt x="1" y="86"/>
                    <a:pt x="1" y="55"/>
                  </a:cubicBezTo>
                  <a:cubicBezTo>
                    <a:pt x="1" y="25"/>
                    <a:pt x="25" y="1"/>
                    <a:pt x="56" y="1"/>
                  </a:cubicBezTo>
                  <a:cubicBezTo>
                    <a:pt x="314" y="1"/>
                    <a:pt x="314" y="1"/>
                    <a:pt x="314" y="1"/>
                  </a:cubicBezTo>
                  <a:cubicBezTo>
                    <a:pt x="344" y="1"/>
                    <a:pt x="368" y="25"/>
                    <a:pt x="368" y="55"/>
                  </a:cubicBezTo>
                  <a:cubicBezTo>
                    <a:pt x="368" y="86"/>
                    <a:pt x="344" y="110"/>
                    <a:pt x="314" y="110"/>
                  </a:cubicBezTo>
                  <a:cubicBezTo>
                    <a:pt x="56" y="110"/>
                    <a:pt x="56" y="110"/>
                    <a:pt x="56" y="110"/>
                  </a:cubicBezTo>
                  <a:moveTo>
                    <a:pt x="314" y="0"/>
                  </a:moveTo>
                  <a:cubicBezTo>
                    <a:pt x="56" y="0"/>
                    <a:pt x="56" y="0"/>
                    <a:pt x="56" y="0"/>
                  </a:cubicBezTo>
                  <a:cubicBezTo>
                    <a:pt x="25" y="0"/>
                    <a:pt x="0" y="25"/>
                    <a:pt x="0" y="55"/>
                  </a:cubicBezTo>
                  <a:cubicBezTo>
                    <a:pt x="0" y="86"/>
                    <a:pt x="25" y="111"/>
                    <a:pt x="56" y="111"/>
                  </a:cubicBezTo>
                  <a:cubicBezTo>
                    <a:pt x="314" y="111"/>
                    <a:pt x="314" y="111"/>
                    <a:pt x="314" y="111"/>
                  </a:cubicBezTo>
                  <a:cubicBezTo>
                    <a:pt x="344" y="111"/>
                    <a:pt x="369" y="86"/>
                    <a:pt x="369" y="55"/>
                  </a:cubicBezTo>
                  <a:cubicBezTo>
                    <a:pt x="369" y="25"/>
                    <a:pt x="344" y="0"/>
                    <a:pt x="314" y="0"/>
                  </a:cubicBezTo>
                </a:path>
              </a:pathLst>
            </a:custGeom>
            <a:solidFill>
              <a:srgbClr val="D4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0"/>
            <p:cNvSpPr>
              <a:spLocks noEditPoints="1"/>
            </p:cNvSpPr>
            <p:nvPr/>
          </p:nvSpPr>
          <p:spPr bwMode="auto">
            <a:xfrm>
              <a:off x="382588" y="1743075"/>
              <a:ext cx="1385887" cy="415925"/>
            </a:xfrm>
            <a:custGeom>
              <a:avLst/>
              <a:gdLst>
                <a:gd name="T0" fmla="*/ 55 w 367"/>
                <a:gd name="T1" fmla="*/ 109 h 109"/>
                <a:gd name="T2" fmla="*/ 0 w 367"/>
                <a:gd name="T3" fmla="*/ 54 h 109"/>
                <a:gd name="T4" fmla="*/ 55 w 367"/>
                <a:gd name="T5" fmla="*/ 0 h 109"/>
                <a:gd name="T6" fmla="*/ 313 w 367"/>
                <a:gd name="T7" fmla="*/ 0 h 109"/>
                <a:gd name="T8" fmla="*/ 367 w 367"/>
                <a:gd name="T9" fmla="*/ 54 h 109"/>
                <a:gd name="T10" fmla="*/ 313 w 367"/>
                <a:gd name="T11" fmla="*/ 109 h 109"/>
                <a:gd name="T12" fmla="*/ 55 w 367"/>
                <a:gd name="T13" fmla="*/ 109 h 109"/>
                <a:gd name="T14" fmla="*/ 313 w 367"/>
                <a:gd name="T15" fmla="*/ 0 h 109"/>
                <a:gd name="T16" fmla="*/ 55 w 367"/>
                <a:gd name="T17" fmla="*/ 0 h 109"/>
                <a:gd name="T18" fmla="*/ 0 w 367"/>
                <a:gd name="T19" fmla="*/ 54 h 109"/>
                <a:gd name="T20" fmla="*/ 55 w 367"/>
                <a:gd name="T21" fmla="*/ 109 h 109"/>
                <a:gd name="T22" fmla="*/ 313 w 367"/>
                <a:gd name="T23" fmla="*/ 109 h 109"/>
                <a:gd name="T24" fmla="*/ 367 w 367"/>
                <a:gd name="T25" fmla="*/ 54 h 109"/>
                <a:gd name="T26" fmla="*/ 313 w 367"/>
                <a:gd name="T2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7" h="109">
                  <a:moveTo>
                    <a:pt x="55" y="109"/>
                  </a:moveTo>
                  <a:cubicBezTo>
                    <a:pt x="25" y="109"/>
                    <a:pt x="0" y="84"/>
                    <a:pt x="0" y="54"/>
                  </a:cubicBezTo>
                  <a:cubicBezTo>
                    <a:pt x="0" y="25"/>
                    <a:pt x="25" y="0"/>
                    <a:pt x="55" y="0"/>
                  </a:cubicBezTo>
                  <a:cubicBezTo>
                    <a:pt x="313" y="0"/>
                    <a:pt x="313" y="0"/>
                    <a:pt x="313" y="0"/>
                  </a:cubicBezTo>
                  <a:cubicBezTo>
                    <a:pt x="342" y="0"/>
                    <a:pt x="367" y="25"/>
                    <a:pt x="367" y="54"/>
                  </a:cubicBezTo>
                  <a:cubicBezTo>
                    <a:pt x="367" y="84"/>
                    <a:pt x="342" y="109"/>
                    <a:pt x="313" y="109"/>
                  </a:cubicBezTo>
                  <a:cubicBezTo>
                    <a:pt x="55" y="109"/>
                    <a:pt x="55" y="109"/>
                    <a:pt x="55" y="109"/>
                  </a:cubicBezTo>
                  <a:moveTo>
                    <a:pt x="313" y="0"/>
                  </a:moveTo>
                  <a:cubicBezTo>
                    <a:pt x="55" y="0"/>
                    <a:pt x="55" y="0"/>
                    <a:pt x="55" y="0"/>
                  </a:cubicBezTo>
                  <a:cubicBezTo>
                    <a:pt x="24" y="0"/>
                    <a:pt x="0" y="24"/>
                    <a:pt x="0" y="54"/>
                  </a:cubicBezTo>
                  <a:cubicBezTo>
                    <a:pt x="0" y="85"/>
                    <a:pt x="24" y="109"/>
                    <a:pt x="55" y="109"/>
                  </a:cubicBezTo>
                  <a:cubicBezTo>
                    <a:pt x="313" y="109"/>
                    <a:pt x="313" y="109"/>
                    <a:pt x="313" y="109"/>
                  </a:cubicBezTo>
                  <a:cubicBezTo>
                    <a:pt x="343" y="109"/>
                    <a:pt x="367" y="85"/>
                    <a:pt x="367" y="54"/>
                  </a:cubicBezTo>
                  <a:cubicBezTo>
                    <a:pt x="367" y="24"/>
                    <a:pt x="343" y="0"/>
                    <a:pt x="313" y="0"/>
                  </a:cubicBezTo>
                </a:path>
              </a:pathLst>
            </a:custGeom>
            <a:solidFill>
              <a:srgbClr val="D3D4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1"/>
            <p:cNvSpPr>
              <a:spLocks noEditPoints="1"/>
            </p:cNvSpPr>
            <p:nvPr/>
          </p:nvSpPr>
          <p:spPr bwMode="auto">
            <a:xfrm>
              <a:off x="382588" y="1743075"/>
              <a:ext cx="1385887" cy="415925"/>
            </a:xfrm>
            <a:custGeom>
              <a:avLst/>
              <a:gdLst>
                <a:gd name="T0" fmla="*/ 55 w 367"/>
                <a:gd name="T1" fmla="*/ 108 h 109"/>
                <a:gd name="T2" fmla="*/ 1 w 367"/>
                <a:gd name="T3" fmla="*/ 54 h 109"/>
                <a:gd name="T4" fmla="*/ 55 w 367"/>
                <a:gd name="T5" fmla="*/ 1 h 109"/>
                <a:gd name="T6" fmla="*/ 313 w 367"/>
                <a:gd name="T7" fmla="*/ 1 h 109"/>
                <a:gd name="T8" fmla="*/ 366 w 367"/>
                <a:gd name="T9" fmla="*/ 54 h 109"/>
                <a:gd name="T10" fmla="*/ 313 w 367"/>
                <a:gd name="T11" fmla="*/ 108 h 109"/>
                <a:gd name="T12" fmla="*/ 55 w 367"/>
                <a:gd name="T13" fmla="*/ 108 h 109"/>
                <a:gd name="T14" fmla="*/ 313 w 367"/>
                <a:gd name="T15" fmla="*/ 0 h 109"/>
                <a:gd name="T16" fmla="*/ 55 w 367"/>
                <a:gd name="T17" fmla="*/ 0 h 109"/>
                <a:gd name="T18" fmla="*/ 0 w 367"/>
                <a:gd name="T19" fmla="*/ 54 h 109"/>
                <a:gd name="T20" fmla="*/ 55 w 367"/>
                <a:gd name="T21" fmla="*/ 109 h 109"/>
                <a:gd name="T22" fmla="*/ 313 w 367"/>
                <a:gd name="T23" fmla="*/ 109 h 109"/>
                <a:gd name="T24" fmla="*/ 367 w 367"/>
                <a:gd name="T25" fmla="*/ 54 h 109"/>
                <a:gd name="T26" fmla="*/ 313 w 367"/>
                <a:gd name="T2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7" h="109">
                  <a:moveTo>
                    <a:pt x="55" y="108"/>
                  </a:moveTo>
                  <a:cubicBezTo>
                    <a:pt x="25" y="108"/>
                    <a:pt x="1" y="84"/>
                    <a:pt x="1" y="54"/>
                  </a:cubicBezTo>
                  <a:cubicBezTo>
                    <a:pt x="1" y="25"/>
                    <a:pt x="25" y="1"/>
                    <a:pt x="55" y="1"/>
                  </a:cubicBezTo>
                  <a:cubicBezTo>
                    <a:pt x="313" y="1"/>
                    <a:pt x="313" y="1"/>
                    <a:pt x="313" y="1"/>
                  </a:cubicBezTo>
                  <a:cubicBezTo>
                    <a:pt x="342" y="1"/>
                    <a:pt x="366" y="25"/>
                    <a:pt x="366" y="54"/>
                  </a:cubicBezTo>
                  <a:cubicBezTo>
                    <a:pt x="366" y="84"/>
                    <a:pt x="342" y="108"/>
                    <a:pt x="313" y="108"/>
                  </a:cubicBezTo>
                  <a:cubicBezTo>
                    <a:pt x="55" y="108"/>
                    <a:pt x="55" y="108"/>
                    <a:pt x="55" y="108"/>
                  </a:cubicBezTo>
                  <a:moveTo>
                    <a:pt x="313" y="0"/>
                  </a:moveTo>
                  <a:cubicBezTo>
                    <a:pt x="55" y="0"/>
                    <a:pt x="55" y="0"/>
                    <a:pt x="55" y="0"/>
                  </a:cubicBezTo>
                  <a:cubicBezTo>
                    <a:pt x="25" y="0"/>
                    <a:pt x="0" y="25"/>
                    <a:pt x="0" y="54"/>
                  </a:cubicBezTo>
                  <a:cubicBezTo>
                    <a:pt x="0" y="84"/>
                    <a:pt x="25" y="109"/>
                    <a:pt x="55" y="109"/>
                  </a:cubicBezTo>
                  <a:cubicBezTo>
                    <a:pt x="313" y="109"/>
                    <a:pt x="313" y="109"/>
                    <a:pt x="313" y="109"/>
                  </a:cubicBezTo>
                  <a:cubicBezTo>
                    <a:pt x="342" y="109"/>
                    <a:pt x="367" y="84"/>
                    <a:pt x="367" y="54"/>
                  </a:cubicBezTo>
                  <a:cubicBezTo>
                    <a:pt x="367" y="25"/>
                    <a:pt x="342" y="0"/>
                    <a:pt x="313" y="0"/>
                  </a:cubicBezTo>
                </a:path>
              </a:pathLst>
            </a:custGeom>
            <a:solidFill>
              <a:srgbClr val="D2D3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2"/>
            <p:cNvSpPr>
              <a:spLocks noEditPoints="1"/>
            </p:cNvSpPr>
            <p:nvPr/>
          </p:nvSpPr>
          <p:spPr bwMode="auto">
            <a:xfrm>
              <a:off x="385763" y="1747838"/>
              <a:ext cx="1377950" cy="406400"/>
            </a:xfrm>
            <a:custGeom>
              <a:avLst/>
              <a:gdLst>
                <a:gd name="T0" fmla="*/ 54 w 365"/>
                <a:gd name="T1" fmla="*/ 106 h 107"/>
                <a:gd name="T2" fmla="*/ 1 w 365"/>
                <a:gd name="T3" fmla="*/ 53 h 107"/>
                <a:gd name="T4" fmla="*/ 54 w 365"/>
                <a:gd name="T5" fmla="*/ 0 h 107"/>
                <a:gd name="T6" fmla="*/ 312 w 365"/>
                <a:gd name="T7" fmla="*/ 0 h 107"/>
                <a:gd name="T8" fmla="*/ 365 w 365"/>
                <a:gd name="T9" fmla="*/ 53 h 107"/>
                <a:gd name="T10" fmla="*/ 312 w 365"/>
                <a:gd name="T11" fmla="*/ 106 h 107"/>
                <a:gd name="T12" fmla="*/ 54 w 365"/>
                <a:gd name="T13" fmla="*/ 106 h 107"/>
                <a:gd name="T14" fmla="*/ 312 w 365"/>
                <a:gd name="T15" fmla="*/ 0 h 107"/>
                <a:gd name="T16" fmla="*/ 54 w 365"/>
                <a:gd name="T17" fmla="*/ 0 h 107"/>
                <a:gd name="T18" fmla="*/ 0 w 365"/>
                <a:gd name="T19" fmla="*/ 53 h 107"/>
                <a:gd name="T20" fmla="*/ 54 w 365"/>
                <a:gd name="T21" fmla="*/ 107 h 107"/>
                <a:gd name="T22" fmla="*/ 312 w 365"/>
                <a:gd name="T23" fmla="*/ 107 h 107"/>
                <a:gd name="T24" fmla="*/ 365 w 365"/>
                <a:gd name="T25" fmla="*/ 53 h 107"/>
                <a:gd name="T26" fmla="*/ 312 w 365"/>
                <a:gd name="T2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5" h="107">
                  <a:moveTo>
                    <a:pt x="54" y="106"/>
                  </a:moveTo>
                  <a:cubicBezTo>
                    <a:pt x="24" y="106"/>
                    <a:pt x="1" y="83"/>
                    <a:pt x="1" y="53"/>
                  </a:cubicBezTo>
                  <a:cubicBezTo>
                    <a:pt x="1" y="24"/>
                    <a:pt x="24" y="0"/>
                    <a:pt x="54" y="0"/>
                  </a:cubicBezTo>
                  <a:cubicBezTo>
                    <a:pt x="312" y="0"/>
                    <a:pt x="312" y="0"/>
                    <a:pt x="312" y="0"/>
                  </a:cubicBezTo>
                  <a:cubicBezTo>
                    <a:pt x="341" y="0"/>
                    <a:pt x="365" y="24"/>
                    <a:pt x="365" y="53"/>
                  </a:cubicBezTo>
                  <a:cubicBezTo>
                    <a:pt x="365" y="83"/>
                    <a:pt x="341" y="106"/>
                    <a:pt x="312" y="106"/>
                  </a:cubicBezTo>
                  <a:cubicBezTo>
                    <a:pt x="54" y="106"/>
                    <a:pt x="54" y="106"/>
                    <a:pt x="54" y="106"/>
                  </a:cubicBezTo>
                  <a:moveTo>
                    <a:pt x="312" y="0"/>
                  </a:moveTo>
                  <a:cubicBezTo>
                    <a:pt x="54" y="0"/>
                    <a:pt x="54" y="0"/>
                    <a:pt x="54" y="0"/>
                  </a:cubicBezTo>
                  <a:cubicBezTo>
                    <a:pt x="24" y="0"/>
                    <a:pt x="0" y="24"/>
                    <a:pt x="0" y="53"/>
                  </a:cubicBezTo>
                  <a:cubicBezTo>
                    <a:pt x="0" y="83"/>
                    <a:pt x="24" y="107"/>
                    <a:pt x="54" y="107"/>
                  </a:cubicBezTo>
                  <a:cubicBezTo>
                    <a:pt x="312" y="107"/>
                    <a:pt x="312" y="107"/>
                    <a:pt x="312" y="107"/>
                  </a:cubicBezTo>
                  <a:cubicBezTo>
                    <a:pt x="341" y="107"/>
                    <a:pt x="365" y="83"/>
                    <a:pt x="365" y="53"/>
                  </a:cubicBezTo>
                  <a:cubicBezTo>
                    <a:pt x="365" y="24"/>
                    <a:pt x="341" y="0"/>
                    <a:pt x="312" y="0"/>
                  </a:cubicBezTo>
                </a:path>
              </a:pathLst>
            </a:custGeom>
            <a:solidFill>
              <a:srgbClr val="D1D2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3"/>
            <p:cNvSpPr>
              <a:spLocks noEditPoints="1"/>
            </p:cNvSpPr>
            <p:nvPr/>
          </p:nvSpPr>
          <p:spPr bwMode="auto">
            <a:xfrm>
              <a:off x="390525" y="1747838"/>
              <a:ext cx="1373187" cy="403225"/>
            </a:xfrm>
            <a:custGeom>
              <a:avLst/>
              <a:gdLst>
                <a:gd name="T0" fmla="*/ 53 w 364"/>
                <a:gd name="T1" fmla="*/ 106 h 106"/>
                <a:gd name="T2" fmla="*/ 0 w 364"/>
                <a:gd name="T3" fmla="*/ 53 h 106"/>
                <a:gd name="T4" fmla="*/ 53 w 364"/>
                <a:gd name="T5" fmla="*/ 1 h 106"/>
                <a:gd name="T6" fmla="*/ 311 w 364"/>
                <a:gd name="T7" fmla="*/ 1 h 106"/>
                <a:gd name="T8" fmla="*/ 363 w 364"/>
                <a:gd name="T9" fmla="*/ 53 h 106"/>
                <a:gd name="T10" fmla="*/ 311 w 364"/>
                <a:gd name="T11" fmla="*/ 106 h 106"/>
                <a:gd name="T12" fmla="*/ 53 w 364"/>
                <a:gd name="T13" fmla="*/ 106 h 106"/>
                <a:gd name="T14" fmla="*/ 311 w 364"/>
                <a:gd name="T15" fmla="*/ 0 h 106"/>
                <a:gd name="T16" fmla="*/ 53 w 364"/>
                <a:gd name="T17" fmla="*/ 0 h 106"/>
                <a:gd name="T18" fmla="*/ 0 w 364"/>
                <a:gd name="T19" fmla="*/ 53 h 106"/>
                <a:gd name="T20" fmla="*/ 53 w 364"/>
                <a:gd name="T21" fmla="*/ 106 h 106"/>
                <a:gd name="T22" fmla="*/ 311 w 364"/>
                <a:gd name="T23" fmla="*/ 106 h 106"/>
                <a:gd name="T24" fmla="*/ 364 w 364"/>
                <a:gd name="T25" fmla="*/ 53 h 106"/>
                <a:gd name="T26" fmla="*/ 311 w 364"/>
                <a:gd name="T2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4" h="106">
                  <a:moveTo>
                    <a:pt x="53" y="106"/>
                  </a:moveTo>
                  <a:cubicBezTo>
                    <a:pt x="24" y="106"/>
                    <a:pt x="0" y="82"/>
                    <a:pt x="0" y="53"/>
                  </a:cubicBezTo>
                  <a:cubicBezTo>
                    <a:pt x="0" y="25"/>
                    <a:pt x="24" y="1"/>
                    <a:pt x="53" y="1"/>
                  </a:cubicBezTo>
                  <a:cubicBezTo>
                    <a:pt x="311" y="1"/>
                    <a:pt x="311" y="1"/>
                    <a:pt x="311" y="1"/>
                  </a:cubicBezTo>
                  <a:cubicBezTo>
                    <a:pt x="339" y="1"/>
                    <a:pt x="363" y="25"/>
                    <a:pt x="363" y="53"/>
                  </a:cubicBezTo>
                  <a:cubicBezTo>
                    <a:pt x="363" y="82"/>
                    <a:pt x="339" y="106"/>
                    <a:pt x="311" y="106"/>
                  </a:cubicBezTo>
                  <a:cubicBezTo>
                    <a:pt x="53" y="106"/>
                    <a:pt x="53" y="106"/>
                    <a:pt x="53" y="106"/>
                  </a:cubicBezTo>
                  <a:moveTo>
                    <a:pt x="311" y="0"/>
                  </a:moveTo>
                  <a:cubicBezTo>
                    <a:pt x="53" y="0"/>
                    <a:pt x="53" y="0"/>
                    <a:pt x="53" y="0"/>
                  </a:cubicBezTo>
                  <a:cubicBezTo>
                    <a:pt x="23" y="0"/>
                    <a:pt x="0" y="24"/>
                    <a:pt x="0" y="53"/>
                  </a:cubicBezTo>
                  <a:cubicBezTo>
                    <a:pt x="0" y="83"/>
                    <a:pt x="23" y="106"/>
                    <a:pt x="53" y="106"/>
                  </a:cubicBezTo>
                  <a:cubicBezTo>
                    <a:pt x="311" y="106"/>
                    <a:pt x="311" y="106"/>
                    <a:pt x="311" y="106"/>
                  </a:cubicBezTo>
                  <a:cubicBezTo>
                    <a:pt x="340" y="106"/>
                    <a:pt x="364" y="83"/>
                    <a:pt x="364" y="53"/>
                  </a:cubicBezTo>
                  <a:cubicBezTo>
                    <a:pt x="364" y="24"/>
                    <a:pt x="340" y="0"/>
                    <a:pt x="311" y="0"/>
                  </a:cubicBezTo>
                </a:path>
              </a:pathLst>
            </a:custGeom>
            <a:solidFill>
              <a:srgbClr val="D0D1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54"/>
            <p:cNvSpPr>
              <a:spLocks noEditPoints="1"/>
            </p:cNvSpPr>
            <p:nvPr/>
          </p:nvSpPr>
          <p:spPr bwMode="auto">
            <a:xfrm>
              <a:off x="390525" y="1751013"/>
              <a:ext cx="1370012" cy="400050"/>
            </a:xfrm>
            <a:custGeom>
              <a:avLst/>
              <a:gdLst>
                <a:gd name="T0" fmla="*/ 53 w 363"/>
                <a:gd name="T1" fmla="*/ 104 h 105"/>
                <a:gd name="T2" fmla="*/ 1 w 363"/>
                <a:gd name="T3" fmla="*/ 52 h 105"/>
                <a:gd name="T4" fmla="*/ 53 w 363"/>
                <a:gd name="T5" fmla="*/ 1 h 105"/>
                <a:gd name="T6" fmla="*/ 311 w 363"/>
                <a:gd name="T7" fmla="*/ 1 h 105"/>
                <a:gd name="T8" fmla="*/ 362 w 363"/>
                <a:gd name="T9" fmla="*/ 52 h 105"/>
                <a:gd name="T10" fmla="*/ 311 w 363"/>
                <a:gd name="T11" fmla="*/ 104 h 105"/>
                <a:gd name="T12" fmla="*/ 53 w 363"/>
                <a:gd name="T13" fmla="*/ 104 h 105"/>
                <a:gd name="T14" fmla="*/ 311 w 363"/>
                <a:gd name="T15" fmla="*/ 0 h 105"/>
                <a:gd name="T16" fmla="*/ 53 w 363"/>
                <a:gd name="T17" fmla="*/ 0 h 105"/>
                <a:gd name="T18" fmla="*/ 0 w 363"/>
                <a:gd name="T19" fmla="*/ 52 h 105"/>
                <a:gd name="T20" fmla="*/ 53 w 363"/>
                <a:gd name="T21" fmla="*/ 105 h 105"/>
                <a:gd name="T22" fmla="*/ 311 w 363"/>
                <a:gd name="T23" fmla="*/ 105 h 105"/>
                <a:gd name="T24" fmla="*/ 363 w 363"/>
                <a:gd name="T25" fmla="*/ 52 h 105"/>
                <a:gd name="T26" fmla="*/ 311 w 363"/>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3" h="105">
                  <a:moveTo>
                    <a:pt x="53" y="104"/>
                  </a:moveTo>
                  <a:cubicBezTo>
                    <a:pt x="24" y="104"/>
                    <a:pt x="1" y="81"/>
                    <a:pt x="1" y="52"/>
                  </a:cubicBezTo>
                  <a:cubicBezTo>
                    <a:pt x="1" y="24"/>
                    <a:pt x="24" y="1"/>
                    <a:pt x="53" y="1"/>
                  </a:cubicBezTo>
                  <a:cubicBezTo>
                    <a:pt x="311" y="1"/>
                    <a:pt x="311" y="1"/>
                    <a:pt x="311" y="1"/>
                  </a:cubicBezTo>
                  <a:cubicBezTo>
                    <a:pt x="339" y="1"/>
                    <a:pt x="362" y="24"/>
                    <a:pt x="362" y="52"/>
                  </a:cubicBezTo>
                  <a:cubicBezTo>
                    <a:pt x="362" y="81"/>
                    <a:pt x="339" y="104"/>
                    <a:pt x="311" y="104"/>
                  </a:cubicBezTo>
                  <a:cubicBezTo>
                    <a:pt x="53" y="104"/>
                    <a:pt x="53" y="104"/>
                    <a:pt x="53" y="104"/>
                  </a:cubicBezTo>
                  <a:moveTo>
                    <a:pt x="311" y="0"/>
                  </a:moveTo>
                  <a:cubicBezTo>
                    <a:pt x="53" y="0"/>
                    <a:pt x="53" y="0"/>
                    <a:pt x="53" y="0"/>
                  </a:cubicBezTo>
                  <a:cubicBezTo>
                    <a:pt x="24" y="0"/>
                    <a:pt x="0" y="24"/>
                    <a:pt x="0" y="52"/>
                  </a:cubicBezTo>
                  <a:cubicBezTo>
                    <a:pt x="0" y="81"/>
                    <a:pt x="24" y="105"/>
                    <a:pt x="53" y="105"/>
                  </a:cubicBezTo>
                  <a:cubicBezTo>
                    <a:pt x="311" y="105"/>
                    <a:pt x="311" y="105"/>
                    <a:pt x="311" y="105"/>
                  </a:cubicBezTo>
                  <a:cubicBezTo>
                    <a:pt x="339" y="105"/>
                    <a:pt x="363" y="81"/>
                    <a:pt x="363" y="52"/>
                  </a:cubicBezTo>
                  <a:cubicBezTo>
                    <a:pt x="363" y="24"/>
                    <a:pt x="339" y="0"/>
                    <a:pt x="311" y="0"/>
                  </a:cubicBezTo>
                </a:path>
              </a:pathLst>
            </a:custGeom>
            <a:solidFill>
              <a:srgbClr val="CFD0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55"/>
            <p:cNvSpPr>
              <a:spLocks noEditPoints="1"/>
            </p:cNvSpPr>
            <p:nvPr/>
          </p:nvSpPr>
          <p:spPr bwMode="auto">
            <a:xfrm>
              <a:off x="393700" y="1754188"/>
              <a:ext cx="1363662" cy="393700"/>
            </a:xfrm>
            <a:custGeom>
              <a:avLst/>
              <a:gdLst>
                <a:gd name="T0" fmla="*/ 52 w 361"/>
                <a:gd name="T1" fmla="*/ 103 h 103"/>
                <a:gd name="T2" fmla="*/ 0 w 361"/>
                <a:gd name="T3" fmla="*/ 51 h 103"/>
                <a:gd name="T4" fmla="*/ 52 w 361"/>
                <a:gd name="T5" fmla="*/ 0 h 103"/>
                <a:gd name="T6" fmla="*/ 310 w 361"/>
                <a:gd name="T7" fmla="*/ 0 h 103"/>
                <a:gd name="T8" fmla="*/ 361 w 361"/>
                <a:gd name="T9" fmla="*/ 51 h 103"/>
                <a:gd name="T10" fmla="*/ 310 w 361"/>
                <a:gd name="T11" fmla="*/ 103 h 103"/>
                <a:gd name="T12" fmla="*/ 52 w 361"/>
                <a:gd name="T13" fmla="*/ 103 h 103"/>
                <a:gd name="T14" fmla="*/ 310 w 361"/>
                <a:gd name="T15" fmla="*/ 0 h 103"/>
                <a:gd name="T16" fmla="*/ 52 w 361"/>
                <a:gd name="T17" fmla="*/ 0 h 103"/>
                <a:gd name="T18" fmla="*/ 0 w 361"/>
                <a:gd name="T19" fmla="*/ 51 h 103"/>
                <a:gd name="T20" fmla="*/ 52 w 361"/>
                <a:gd name="T21" fmla="*/ 103 h 103"/>
                <a:gd name="T22" fmla="*/ 310 w 361"/>
                <a:gd name="T23" fmla="*/ 103 h 103"/>
                <a:gd name="T24" fmla="*/ 361 w 361"/>
                <a:gd name="T25" fmla="*/ 51 h 103"/>
                <a:gd name="T26" fmla="*/ 310 w 361"/>
                <a:gd name="T27"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1" h="103">
                  <a:moveTo>
                    <a:pt x="52" y="103"/>
                  </a:moveTo>
                  <a:cubicBezTo>
                    <a:pt x="23" y="103"/>
                    <a:pt x="0" y="80"/>
                    <a:pt x="0" y="51"/>
                  </a:cubicBezTo>
                  <a:cubicBezTo>
                    <a:pt x="0" y="23"/>
                    <a:pt x="23" y="0"/>
                    <a:pt x="52" y="0"/>
                  </a:cubicBezTo>
                  <a:cubicBezTo>
                    <a:pt x="310" y="0"/>
                    <a:pt x="310" y="0"/>
                    <a:pt x="310" y="0"/>
                  </a:cubicBezTo>
                  <a:cubicBezTo>
                    <a:pt x="338" y="0"/>
                    <a:pt x="361" y="23"/>
                    <a:pt x="361" y="51"/>
                  </a:cubicBezTo>
                  <a:cubicBezTo>
                    <a:pt x="361" y="80"/>
                    <a:pt x="338" y="103"/>
                    <a:pt x="310" y="103"/>
                  </a:cubicBezTo>
                  <a:cubicBezTo>
                    <a:pt x="52" y="103"/>
                    <a:pt x="52" y="103"/>
                    <a:pt x="52" y="103"/>
                  </a:cubicBezTo>
                  <a:moveTo>
                    <a:pt x="310" y="0"/>
                  </a:moveTo>
                  <a:cubicBezTo>
                    <a:pt x="52" y="0"/>
                    <a:pt x="52" y="0"/>
                    <a:pt x="52" y="0"/>
                  </a:cubicBezTo>
                  <a:cubicBezTo>
                    <a:pt x="23" y="0"/>
                    <a:pt x="0" y="23"/>
                    <a:pt x="0" y="51"/>
                  </a:cubicBezTo>
                  <a:cubicBezTo>
                    <a:pt x="0" y="80"/>
                    <a:pt x="23" y="103"/>
                    <a:pt x="52" y="103"/>
                  </a:cubicBezTo>
                  <a:cubicBezTo>
                    <a:pt x="310" y="103"/>
                    <a:pt x="310" y="103"/>
                    <a:pt x="310" y="103"/>
                  </a:cubicBezTo>
                  <a:cubicBezTo>
                    <a:pt x="338" y="103"/>
                    <a:pt x="361" y="80"/>
                    <a:pt x="361" y="51"/>
                  </a:cubicBezTo>
                  <a:cubicBezTo>
                    <a:pt x="361" y="23"/>
                    <a:pt x="338" y="0"/>
                    <a:pt x="310" y="0"/>
                  </a:cubicBezTo>
                </a:path>
              </a:pathLst>
            </a:custGeom>
            <a:solidFill>
              <a:srgbClr val="CECF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56"/>
            <p:cNvSpPr>
              <a:spLocks noEditPoints="1"/>
            </p:cNvSpPr>
            <p:nvPr/>
          </p:nvSpPr>
          <p:spPr bwMode="auto">
            <a:xfrm>
              <a:off x="393700" y="1754188"/>
              <a:ext cx="1363662" cy="393700"/>
            </a:xfrm>
            <a:custGeom>
              <a:avLst/>
              <a:gdLst>
                <a:gd name="T0" fmla="*/ 52 w 361"/>
                <a:gd name="T1" fmla="*/ 102 h 103"/>
                <a:gd name="T2" fmla="*/ 1 w 361"/>
                <a:gd name="T3" fmla="*/ 51 h 103"/>
                <a:gd name="T4" fmla="*/ 52 w 361"/>
                <a:gd name="T5" fmla="*/ 1 h 103"/>
                <a:gd name="T6" fmla="*/ 310 w 361"/>
                <a:gd name="T7" fmla="*/ 1 h 103"/>
                <a:gd name="T8" fmla="*/ 360 w 361"/>
                <a:gd name="T9" fmla="*/ 51 h 103"/>
                <a:gd name="T10" fmla="*/ 310 w 361"/>
                <a:gd name="T11" fmla="*/ 102 h 103"/>
                <a:gd name="T12" fmla="*/ 52 w 361"/>
                <a:gd name="T13" fmla="*/ 102 h 103"/>
                <a:gd name="T14" fmla="*/ 310 w 361"/>
                <a:gd name="T15" fmla="*/ 0 h 103"/>
                <a:gd name="T16" fmla="*/ 52 w 361"/>
                <a:gd name="T17" fmla="*/ 0 h 103"/>
                <a:gd name="T18" fmla="*/ 0 w 361"/>
                <a:gd name="T19" fmla="*/ 51 h 103"/>
                <a:gd name="T20" fmla="*/ 52 w 361"/>
                <a:gd name="T21" fmla="*/ 103 h 103"/>
                <a:gd name="T22" fmla="*/ 310 w 361"/>
                <a:gd name="T23" fmla="*/ 103 h 103"/>
                <a:gd name="T24" fmla="*/ 361 w 361"/>
                <a:gd name="T25" fmla="*/ 51 h 103"/>
                <a:gd name="T26" fmla="*/ 310 w 361"/>
                <a:gd name="T27"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1" h="103">
                  <a:moveTo>
                    <a:pt x="52" y="102"/>
                  </a:moveTo>
                  <a:cubicBezTo>
                    <a:pt x="24" y="102"/>
                    <a:pt x="1" y="80"/>
                    <a:pt x="1" y="51"/>
                  </a:cubicBezTo>
                  <a:cubicBezTo>
                    <a:pt x="1" y="23"/>
                    <a:pt x="24" y="1"/>
                    <a:pt x="52" y="1"/>
                  </a:cubicBezTo>
                  <a:cubicBezTo>
                    <a:pt x="310" y="1"/>
                    <a:pt x="310" y="1"/>
                    <a:pt x="310" y="1"/>
                  </a:cubicBezTo>
                  <a:cubicBezTo>
                    <a:pt x="338" y="1"/>
                    <a:pt x="360" y="23"/>
                    <a:pt x="360" y="51"/>
                  </a:cubicBezTo>
                  <a:cubicBezTo>
                    <a:pt x="360" y="80"/>
                    <a:pt x="338" y="102"/>
                    <a:pt x="310" y="102"/>
                  </a:cubicBezTo>
                  <a:cubicBezTo>
                    <a:pt x="52" y="102"/>
                    <a:pt x="52" y="102"/>
                    <a:pt x="52" y="102"/>
                  </a:cubicBezTo>
                  <a:moveTo>
                    <a:pt x="310" y="0"/>
                  </a:moveTo>
                  <a:cubicBezTo>
                    <a:pt x="52" y="0"/>
                    <a:pt x="52" y="0"/>
                    <a:pt x="52" y="0"/>
                  </a:cubicBezTo>
                  <a:cubicBezTo>
                    <a:pt x="23" y="0"/>
                    <a:pt x="0" y="23"/>
                    <a:pt x="0" y="51"/>
                  </a:cubicBezTo>
                  <a:cubicBezTo>
                    <a:pt x="0" y="80"/>
                    <a:pt x="23" y="103"/>
                    <a:pt x="52" y="103"/>
                  </a:cubicBezTo>
                  <a:cubicBezTo>
                    <a:pt x="310" y="103"/>
                    <a:pt x="310" y="103"/>
                    <a:pt x="310" y="103"/>
                  </a:cubicBezTo>
                  <a:cubicBezTo>
                    <a:pt x="338" y="103"/>
                    <a:pt x="361" y="80"/>
                    <a:pt x="361" y="51"/>
                  </a:cubicBezTo>
                  <a:cubicBezTo>
                    <a:pt x="361" y="23"/>
                    <a:pt x="338" y="0"/>
                    <a:pt x="310" y="0"/>
                  </a:cubicBezTo>
                </a:path>
              </a:pathLst>
            </a:custGeom>
            <a:solidFill>
              <a:srgbClr val="CDCE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57"/>
            <p:cNvSpPr>
              <a:spLocks noEditPoints="1"/>
            </p:cNvSpPr>
            <p:nvPr/>
          </p:nvSpPr>
          <p:spPr bwMode="auto">
            <a:xfrm>
              <a:off x="396875" y="1758950"/>
              <a:ext cx="1355725" cy="384175"/>
            </a:xfrm>
            <a:custGeom>
              <a:avLst/>
              <a:gdLst>
                <a:gd name="T0" fmla="*/ 51 w 359"/>
                <a:gd name="T1" fmla="*/ 101 h 101"/>
                <a:gd name="T2" fmla="*/ 0 w 359"/>
                <a:gd name="T3" fmla="*/ 50 h 101"/>
                <a:gd name="T4" fmla="*/ 51 w 359"/>
                <a:gd name="T5" fmla="*/ 0 h 101"/>
                <a:gd name="T6" fmla="*/ 309 w 359"/>
                <a:gd name="T7" fmla="*/ 0 h 101"/>
                <a:gd name="T8" fmla="*/ 359 w 359"/>
                <a:gd name="T9" fmla="*/ 50 h 101"/>
                <a:gd name="T10" fmla="*/ 309 w 359"/>
                <a:gd name="T11" fmla="*/ 101 h 101"/>
                <a:gd name="T12" fmla="*/ 51 w 359"/>
                <a:gd name="T13" fmla="*/ 101 h 101"/>
                <a:gd name="T14" fmla="*/ 309 w 359"/>
                <a:gd name="T15" fmla="*/ 0 h 101"/>
                <a:gd name="T16" fmla="*/ 51 w 359"/>
                <a:gd name="T17" fmla="*/ 0 h 101"/>
                <a:gd name="T18" fmla="*/ 0 w 359"/>
                <a:gd name="T19" fmla="*/ 50 h 101"/>
                <a:gd name="T20" fmla="*/ 51 w 359"/>
                <a:gd name="T21" fmla="*/ 101 h 101"/>
                <a:gd name="T22" fmla="*/ 309 w 359"/>
                <a:gd name="T23" fmla="*/ 101 h 101"/>
                <a:gd name="T24" fmla="*/ 359 w 359"/>
                <a:gd name="T25" fmla="*/ 50 h 101"/>
                <a:gd name="T26" fmla="*/ 309 w 359"/>
                <a:gd name="T2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9" h="101">
                  <a:moveTo>
                    <a:pt x="51" y="101"/>
                  </a:moveTo>
                  <a:cubicBezTo>
                    <a:pt x="23" y="101"/>
                    <a:pt x="0" y="78"/>
                    <a:pt x="0" y="50"/>
                  </a:cubicBezTo>
                  <a:cubicBezTo>
                    <a:pt x="0" y="23"/>
                    <a:pt x="23" y="0"/>
                    <a:pt x="51" y="0"/>
                  </a:cubicBezTo>
                  <a:cubicBezTo>
                    <a:pt x="309" y="0"/>
                    <a:pt x="309" y="0"/>
                    <a:pt x="309" y="0"/>
                  </a:cubicBezTo>
                  <a:cubicBezTo>
                    <a:pt x="336" y="0"/>
                    <a:pt x="359" y="23"/>
                    <a:pt x="359" y="50"/>
                  </a:cubicBezTo>
                  <a:cubicBezTo>
                    <a:pt x="359" y="78"/>
                    <a:pt x="336" y="101"/>
                    <a:pt x="309" y="101"/>
                  </a:cubicBezTo>
                  <a:cubicBezTo>
                    <a:pt x="51" y="101"/>
                    <a:pt x="51" y="101"/>
                    <a:pt x="51" y="101"/>
                  </a:cubicBezTo>
                  <a:moveTo>
                    <a:pt x="309" y="0"/>
                  </a:moveTo>
                  <a:cubicBezTo>
                    <a:pt x="51" y="0"/>
                    <a:pt x="51" y="0"/>
                    <a:pt x="51" y="0"/>
                  </a:cubicBezTo>
                  <a:cubicBezTo>
                    <a:pt x="23" y="0"/>
                    <a:pt x="0" y="22"/>
                    <a:pt x="0" y="50"/>
                  </a:cubicBezTo>
                  <a:cubicBezTo>
                    <a:pt x="0" y="79"/>
                    <a:pt x="23" y="101"/>
                    <a:pt x="51" y="101"/>
                  </a:cubicBezTo>
                  <a:cubicBezTo>
                    <a:pt x="309" y="101"/>
                    <a:pt x="309" y="101"/>
                    <a:pt x="309" y="101"/>
                  </a:cubicBezTo>
                  <a:cubicBezTo>
                    <a:pt x="337" y="101"/>
                    <a:pt x="359" y="79"/>
                    <a:pt x="359" y="50"/>
                  </a:cubicBezTo>
                  <a:cubicBezTo>
                    <a:pt x="359" y="22"/>
                    <a:pt x="337" y="0"/>
                    <a:pt x="309" y="0"/>
                  </a:cubicBezTo>
                </a:path>
              </a:pathLst>
            </a:custGeom>
            <a:solidFill>
              <a:srgbClr val="CCCD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58"/>
            <p:cNvSpPr>
              <a:spLocks/>
            </p:cNvSpPr>
            <p:nvPr/>
          </p:nvSpPr>
          <p:spPr bwMode="auto">
            <a:xfrm>
              <a:off x="396875" y="1758950"/>
              <a:ext cx="1355725" cy="384175"/>
            </a:xfrm>
            <a:custGeom>
              <a:avLst/>
              <a:gdLst>
                <a:gd name="T0" fmla="*/ 309 w 359"/>
                <a:gd name="T1" fmla="*/ 0 h 101"/>
                <a:gd name="T2" fmla="*/ 51 w 359"/>
                <a:gd name="T3" fmla="*/ 0 h 101"/>
                <a:gd name="T4" fmla="*/ 0 w 359"/>
                <a:gd name="T5" fmla="*/ 50 h 101"/>
                <a:gd name="T6" fmla="*/ 51 w 359"/>
                <a:gd name="T7" fmla="*/ 101 h 101"/>
                <a:gd name="T8" fmla="*/ 309 w 359"/>
                <a:gd name="T9" fmla="*/ 101 h 101"/>
                <a:gd name="T10" fmla="*/ 359 w 359"/>
                <a:gd name="T11" fmla="*/ 50 h 101"/>
                <a:gd name="T12" fmla="*/ 309 w 359"/>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359" h="101">
                  <a:moveTo>
                    <a:pt x="309" y="0"/>
                  </a:moveTo>
                  <a:cubicBezTo>
                    <a:pt x="51" y="0"/>
                    <a:pt x="51" y="0"/>
                    <a:pt x="51" y="0"/>
                  </a:cubicBezTo>
                  <a:cubicBezTo>
                    <a:pt x="23" y="0"/>
                    <a:pt x="0" y="23"/>
                    <a:pt x="0" y="50"/>
                  </a:cubicBezTo>
                  <a:cubicBezTo>
                    <a:pt x="0" y="78"/>
                    <a:pt x="23" y="101"/>
                    <a:pt x="51" y="101"/>
                  </a:cubicBezTo>
                  <a:cubicBezTo>
                    <a:pt x="309" y="101"/>
                    <a:pt x="309" y="101"/>
                    <a:pt x="309" y="101"/>
                  </a:cubicBezTo>
                  <a:cubicBezTo>
                    <a:pt x="336" y="101"/>
                    <a:pt x="359" y="78"/>
                    <a:pt x="359" y="50"/>
                  </a:cubicBezTo>
                  <a:cubicBezTo>
                    <a:pt x="359" y="23"/>
                    <a:pt x="336" y="0"/>
                    <a:pt x="309" y="0"/>
                  </a:cubicBezTo>
                </a:path>
              </a:pathLst>
            </a:custGeom>
            <a:solidFill>
              <a:srgbClr val="CBCC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59"/>
            <p:cNvSpPr>
              <a:spLocks/>
            </p:cNvSpPr>
            <p:nvPr/>
          </p:nvSpPr>
          <p:spPr bwMode="auto">
            <a:xfrm>
              <a:off x="396875" y="1758950"/>
              <a:ext cx="1355725" cy="384175"/>
            </a:xfrm>
            <a:custGeom>
              <a:avLst/>
              <a:gdLst>
                <a:gd name="T0" fmla="*/ 309 w 359"/>
                <a:gd name="T1" fmla="*/ 101 h 101"/>
                <a:gd name="T2" fmla="*/ 51 w 359"/>
                <a:gd name="T3" fmla="*/ 101 h 101"/>
                <a:gd name="T4" fmla="*/ 0 w 359"/>
                <a:gd name="T5" fmla="*/ 50 h 101"/>
                <a:gd name="T6" fmla="*/ 51 w 359"/>
                <a:gd name="T7" fmla="*/ 0 h 101"/>
                <a:gd name="T8" fmla="*/ 309 w 359"/>
                <a:gd name="T9" fmla="*/ 0 h 101"/>
                <a:gd name="T10" fmla="*/ 359 w 359"/>
                <a:gd name="T11" fmla="*/ 50 h 101"/>
                <a:gd name="T12" fmla="*/ 309 w 359"/>
                <a:gd name="T13" fmla="*/ 101 h 101"/>
              </a:gdLst>
              <a:ahLst/>
              <a:cxnLst>
                <a:cxn ang="0">
                  <a:pos x="T0" y="T1"/>
                </a:cxn>
                <a:cxn ang="0">
                  <a:pos x="T2" y="T3"/>
                </a:cxn>
                <a:cxn ang="0">
                  <a:pos x="T4" y="T5"/>
                </a:cxn>
                <a:cxn ang="0">
                  <a:pos x="T6" y="T7"/>
                </a:cxn>
                <a:cxn ang="0">
                  <a:pos x="T8" y="T9"/>
                </a:cxn>
                <a:cxn ang="0">
                  <a:pos x="T10" y="T11"/>
                </a:cxn>
                <a:cxn ang="0">
                  <a:pos x="T12" y="T13"/>
                </a:cxn>
              </a:cxnLst>
              <a:rect l="0" t="0" r="r" b="b"/>
              <a:pathLst>
                <a:path w="359" h="101">
                  <a:moveTo>
                    <a:pt x="309" y="101"/>
                  </a:moveTo>
                  <a:cubicBezTo>
                    <a:pt x="51" y="101"/>
                    <a:pt x="51" y="101"/>
                    <a:pt x="51" y="101"/>
                  </a:cubicBezTo>
                  <a:cubicBezTo>
                    <a:pt x="23" y="101"/>
                    <a:pt x="0" y="78"/>
                    <a:pt x="0" y="50"/>
                  </a:cubicBezTo>
                  <a:cubicBezTo>
                    <a:pt x="0" y="23"/>
                    <a:pt x="23" y="0"/>
                    <a:pt x="51" y="0"/>
                  </a:cubicBezTo>
                  <a:cubicBezTo>
                    <a:pt x="309" y="0"/>
                    <a:pt x="309" y="0"/>
                    <a:pt x="309" y="0"/>
                  </a:cubicBezTo>
                  <a:cubicBezTo>
                    <a:pt x="336" y="0"/>
                    <a:pt x="359" y="23"/>
                    <a:pt x="359" y="50"/>
                  </a:cubicBezTo>
                  <a:cubicBezTo>
                    <a:pt x="359" y="78"/>
                    <a:pt x="336" y="101"/>
                    <a:pt x="309" y="101"/>
                  </a:cubicBezTo>
                  <a:close/>
                </a:path>
              </a:pathLst>
            </a:custGeom>
            <a:solidFill>
              <a:srgbClr val="161C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altLang="zh-CN" sz="1600" dirty="0">
                  <a:solidFill>
                    <a:schemeClr val="bg1"/>
                  </a:solidFill>
                  <a:latin typeface="微软雅黑" panose="020B0503020204020204" pitchFamily="34" charset="-122"/>
                  <a:ea typeface="微软雅黑" panose="020B0503020204020204" pitchFamily="34" charset="-122"/>
                </a:rPr>
                <a:t>2021.8.20</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sp>
        <p:nvSpPr>
          <p:cNvPr id="71" name="Rectangle 17">
            <a:extLst>
              <a:ext uri="{FF2B5EF4-FFF2-40B4-BE49-F238E27FC236}">
                <a16:creationId xmlns:a16="http://schemas.microsoft.com/office/drawing/2014/main" id="{B8BC1EFB-2BD3-4780-8D0A-10680DA4057B}"/>
              </a:ext>
            </a:extLst>
          </p:cNvPr>
          <p:cNvSpPr/>
          <p:nvPr/>
        </p:nvSpPr>
        <p:spPr>
          <a:xfrm>
            <a:off x="876207" y="1885798"/>
            <a:ext cx="4695253" cy="1323439"/>
          </a:xfrm>
          <a:prstGeom prst="rect">
            <a:avLst/>
          </a:prstGeom>
        </p:spPr>
        <p:txBody>
          <a:bodyPr wrap="square">
            <a:spAutoFit/>
          </a:bodyPr>
          <a:lstStyle/>
          <a:p>
            <a:pPr lvl="0"/>
            <a:r>
              <a:rPr lang="en-US" sz="8000" dirty="0">
                <a:solidFill>
                  <a:srgbClr val="1E3595"/>
                </a:solidFill>
                <a:latin typeface="汉仪晓波折纸体简" panose="00020600040101010101" pitchFamily="18" charset="-122"/>
                <a:ea typeface="汉仪晓波折纸体简" panose="00020600040101010101" pitchFamily="18" charset="-122"/>
                <a:cs typeface="Segoe UI" panose="020B0502040204020203" pitchFamily="34" charset="0"/>
              </a:rPr>
              <a:t>THANKS</a:t>
            </a:r>
            <a:endParaRPr kumimoji="0" lang="en-US" sz="5400" b="0" i="0" u="none" strike="noStrike" kern="1200" cap="none" spc="0" normalizeH="0" baseline="0" noProof="0" dirty="0">
              <a:ln>
                <a:noFill/>
              </a:ln>
              <a:solidFill>
                <a:srgbClr val="1E3595"/>
              </a:solidFill>
              <a:effectLst/>
              <a:uLnTx/>
              <a:uFillTx/>
              <a:latin typeface="汉仪晓波折纸体简" panose="00020600040101010101" pitchFamily="18" charset="-122"/>
              <a:ea typeface="汉仪晓波折纸体简" panose="00020600040101010101" pitchFamily="18" charset="-122"/>
              <a:cs typeface="Segoe UI" panose="020B0502040204020203" pitchFamily="34" charset="0"/>
            </a:endParaRPr>
          </a:p>
        </p:txBody>
      </p:sp>
    </p:spTree>
    <p:extLst>
      <p:ext uri="{BB962C8B-B14F-4D97-AF65-F5344CB8AC3E}">
        <p14:creationId xmlns:p14="http://schemas.microsoft.com/office/powerpoint/2010/main" val="12122467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500" fill="hold"/>
                                        <p:tgtEl>
                                          <p:spTgt spid="71"/>
                                        </p:tgtEl>
                                        <p:attrNameLst>
                                          <p:attrName>ppt_x</p:attrName>
                                        </p:attrNameLst>
                                      </p:cBhvr>
                                      <p:tavLst>
                                        <p:tav tm="0">
                                          <p:val>
                                            <p:strVal val="0-#ppt_w/2"/>
                                          </p:val>
                                        </p:tav>
                                        <p:tav tm="100000">
                                          <p:val>
                                            <p:strVal val="#ppt_x"/>
                                          </p:val>
                                        </p:tav>
                                      </p:tavLst>
                                    </p:anim>
                                    <p:anim calcmode="lin" valueType="num">
                                      <p:cBhvr additive="base">
                                        <p:cTn id="8" dur="500" fill="hold"/>
                                        <p:tgtEl>
                                          <p:spTgt spid="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2C0BBB46-384D-4750-A186-45832DCD2742}"/>
              </a:ext>
            </a:extLst>
          </p:cNvPr>
          <p:cNvSpPr/>
          <p:nvPr/>
        </p:nvSpPr>
        <p:spPr>
          <a:xfrm>
            <a:off x="202698" y="215231"/>
            <a:ext cx="11749182" cy="6402137"/>
          </a:xfrm>
          <a:prstGeom prst="roundRect">
            <a:avLst>
              <a:gd name="adj" fmla="val 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582092" y="893814"/>
            <a:ext cx="6982047" cy="6315061"/>
          </a:xfrm>
          <a:prstGeom prst="rect">
            <a:avLst/>
          </a:prstGeom>
        </p:spPr>
      </p:pic>
      <p:sp>
        <p:nvSpPr>
          <p:cNvPr id="3" name="圆角矩形 2"/>
          <p:cNvSpPr/>
          <p:nvPr/>
        </p:nvSpPr>
        <p:spPr>
          <a:xfrm>
            <a:off x="399607" y="-669852"/>
            <a:ext cx="552893" cy="1339703"/>
          </a:xfrm>
          <a:prstGeom prst="roundRect">
            <a:avLst>
              <a:gd name="adj" fmla="val 50000"/>
            </a:avLst>
          </a:prstGeom>
          <a:solidFill>
            <a:srgbClr val="1E3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Text Placeholder 4">
            <a:extLst>
              <a:ext uri="{FF2B5EF4-FFF2-40B4-BE49-F238E27FC236}">
                <a16:creationId xmlns:a16="http://schemas.microsoft.com/office/drawing/2014/main" id="{0E55F088-0301-4D7C-B921-22D4F9701284}"/>
              </a:ext>
            </a:extLst>
          </p:cNvPr>
          <p:cNvSpPr txBox="1">
            <a:spLocks/>
          </p:cNvSpPr>
          <p:nvPr/>
        </p:nvSpPr>
        <p:spPr>
          <a:xfrm flipH="1">
            <a:off x="951463" y="2456727"/>
            <a:ext cx="3848100" cy="5603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14000"/>
              </a:lnSpc>
              <a:buNone/>
              <a:defRPr/>
            </a:pPr>
            <a:r>
              <a:rPr lang="en-US" sz="2000" b="1" dirty="0">
                <a:solidFill>
                  <a:prstClr val="white">
                    <a:lumMod val="65000"/>
                  </a:prstClr>
                </a:solidFill>
                <a:latin typeface="Segoe UI Light" panose="020B0502040204020203" pitchFamily="34" charset="0"/>
                <a:cs typeface="Segoe UI Light" panose="020B0502040204020203" pitchFamily="34" charset="0"/>
              </a:rPr>
              <a:t>PART ONE</a:t>
            </a:r>
            <a:endParaRPr lang="id-ID" sz="2000" b="1" dirty="0">
              <a:solidFill>
                <a:prstClr val="white">
                  <a:lumMod val="65000"/>
                </a:prstClr>
              </a:solidFill>
              <a:latin typeface="Segoe UI Light" panose="020B0502040204020203" pitchFamily="34" charset="0"/>
              <a:cs typeface="Segoe UI Light" panose="020B0502040204020203" pitchFamily="34" charset="0"/>
            </a:endParaRPr>
          </a:p>
        </p:txBody>
      </p:sp>
      <p:sp>
        <p:nvSpPr>
          <p:cNvPr id="63" name="Rectangle 17">
            <a:extLst>
              <a:ext uri="{FF2B5EF4-FFF2-40B4-BE49-F238E27FC236}">
                <a16:creationId xmlns:a16="http://schemas.microsoft.com/office/drawing/2014/main" id="{6CD39B92-D268-4B53-9E24-E3A86809C391}"/>
              </a:ext>
            </a:extLst>
          </p:cNvPr>
          <p:cNvSpPr/>
          <p:nvPr/>
        </p:nvSpPr>
        <p:spPr>
          <a:xfrm>
            <a:off x="886839" y="3019498"/>
            <a:ext cx="4695253" cy="1415772"/>
          </a:xfrm>
          <a:prstGeom prst="rect">
            <a:avLst/>
          </a:prstGeom>
        </p:spPr>
        <p:txBody>
          <a:bodyPr wrap="square">
            <a:spAutoFit/>
          </a:bodyPr>
          <a:lstStyle/>
          <a:p>
            <a:pPr lvl="0"/>
            <a:r>
              <a:rPr lang="en-US" sz="3200" dirty="0">
                <a:solidFill>
                  <a:srgbClr val="1E3595"/>
                </a:solidFill>
                <a:latin typeface="汉仪晓波折纸体简" panose="00020600040101010101" pitchFamily="18" charset="-122"/>
                <a:ea typeface="汉仪晓波折纸体简" panose="00020600040101010101" pitchFamily="18" charset="-122"/>
                <a:cs typeface="Segoe UI" panose="020B0502040204020203" pitchFamily="34" charset="0"/>
              </a:rPr>
              <a:t>The Ecosystem of </a:t>
            </a:r>
            <a:r>
              <a:rPr lang="en-US" sz="5400" dirty="0">
                <a:solidFill>
                  <a:srgbClr val="1E3595"/>
                </a:solidFill>
                <a:latin typeface="汉仪晓波折纸体简" panose="00020600040101010101" pitchFamily="18" charset="-122"/>
                <a:ea typeface="汉仪晓波折纸体简" panose="00020600040101010101" pitchFamily="18" charset="-122"/>
                <a:cs typeface="Segoe UI" panose="020B0502040204020203" pitchFamily="34" charset="0"/>
              </a:rPr>
              <a:t>Android</a:t>
            </a:r>
            <a:r>
              <a:rPr lang="en-US" sz="3200" dirty="0">
                <a:solidFill>
                  <a:srgbClr val="1E3595"/>
                </a:solidFill>
                <a:latin typeface="汉仪晓波折纸体简" panose="00020600040101010101" pitchFamily="18" charset="-122"/>
                <a:ea typeface="汉仪晓波折纸体简" panose="00020600040101010101" pitchFamily="18" charset="-122"/>
                <a:cs typeface="Segoe UI" panose="020B0502040204020203" pitchFamily="34" charset="0"/>
              </a:rPr>
              <a:t> </a:t>
            </a:r>
          </a:p>
        </p:txBody>
      </p:sp>
    </p:spTree>
    <p:extLst>
      <p:ext uri="{BB962C8B-B14F-4D97-AF65-F5344CB8AC3E}">
        <p14:creationId xmlns:p14="http://schemas.microsoft.com/office/powerpoint/2010/main" val="22083499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3"/>
                                        </p:tgtEl>
                                        <p:attrNameLst>
                                          <p:attrName>style.visibility</p:attrName>
                                        </p:attrNameLst>
                                      </p:cBhvr>
                                      <p:to>
                                        <p:strVal val="visible"/>
                                      </p:to>
                                    </p:set>
                                    <p:anim calcmode="lin" valueType="num">
                                      <p:cBhvr additive="base">
                                        <p:cTn id="7" dur="500" fill="hold"/>
                                        <p:tgtEl>
                                          <p:spTgt spid="63"/>
                                        </p:tgtEl>
                                        <p:attrNameLst>
                                          <p:attrName>ppt_x</p:attrName>
                                        </p:attrNameLst>
                                      </p:cBhvr>
                                      <p:tavLst>
                                        <p:tav tm="0">
                                          <p:val>
                                            <p:strVal val="0-#ppt_w/2"/>
                                          </p:val>
                                        </p:tav>
                                        <p:tav tm="100000">
                                          <p:val>
                                            <p:strVal val="#ppt_x"/>
                                          </p:val>
                                        </p:tav>
                                      </p:tavLst>
                                    </p:anim>
                                    <p:anim calcmode="lin" valueType="num">
                                      <p:cBhvr additive="base">
                                        <p:cTn id="8" dur="500" fill="hold"/>
                                        <p:tgtEl>
                                          <p:spTgt spid="6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62"/>
                                        </p:tgtEl>
                                        <p:attrNameLst>
                                          <p:attrName>style.visibility</p:attrName>
                                        </p:attrNameLst>
                                      </p:cBhvr>
                                      <p:to>
                                        <p:strVal val="visible"/>
                                      </p:to>
                                    </p:set>
                                    <p:anim calcmode="lin" valueType="num">
                                      <p:cBhvr additive="base">
                                        <p:cTn id="11" dur="500" fill="hold"/>
                                        <p:tgtEl>
                                          <p:spTgt spid="62"/>
                                        </p:tgtEl>
                                        <p:attrNameLst>
                                          <p:attrName>ppt_x</p:attrName>
                                        </p:attrNameLst>
                                      </p:cBhvr>
                                      <p:tavLst>
                                        <p:tav tm="0">
                                          <p:val>
                                            <p:strVal val="0-#ppt_w/2"/>
                                          </p:val>
                                        </p:tav>
                                        <p:tav tm="100000">
                                          <p:val>
                                            <p:strVal val="#ppt_x"/>
                                          </p:val>
                                        </p:tav>
                                      </p:tavLst>
                                    </p:anim>
                                    <p:anim calcmode="lin" valueType="num">
                                      <p:cBhvr additive="base">
                                        <p:cTn id="12" dur="500" fill="hold"/>
                                        <p:tgtEl>
                                          <p:spTgt spid="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1" name="组合 130">
            <a:extLst>
              <a:ext uri="{FF2B5EF4-FFF2-40B4-BE49-F238E27FC236}">
                <a16:creationId xmlns:a16="http://schemas.microsoft.com/office/drawing/2014/main" id="{E016C8E5-B312-4B13-8740-02D740974C45}"/>
              </a:ext>
            </a:extLst>
          </p:cNvPr>
          <p:cNvGrpSpPr/>
          <p:nvPr/>
        </p:nvGrpSpPr>
        <p:grpSpPr>
          <a:xfrm>
            <a:off x="4755972" y="3005431"/>
            <a:ext cx="1196097" cy="1434319"/>
            <a:chOff x="4974499" y="2850340"/>
            <a:chExt cx="1196097" cy="1434319"/>
          </a:xfrm>
        </p:grpSpPr>
        <p:pic>
          <p:nvPicPr>
            <p:cNvPr id="56" name="图片 55">
              <a:extLst>
                <a:ext uri="{FF2B5EF4-FFF2-40B4-BE49-F238E27FC236}">
                  <a16:creationId xmlns:a16="http://schemas.microsoft.com/office/drawing/2014/main" id="{316D1521-BD48-4F8F-895C-0A9E80E212B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62456" y="2850340"/>
              <a:ext cx="620184" cy="1157320"/>
            </a:xfrm>
            <a:prstGeom prst="rect">
              <a:avLst/>
            </a:prstGeom>
          </p:spPr>
        </p:pic>
        <p:sp>
          <p:nvSpPr>
            <p:cNvPr id="52" name="文本框 51">
              <a:extLst>
                <a:ext uri="{FF2B5EF4-FFF2-40B4-BE49-F238E27FC236}">
                  <a16:creationId xmlns:a16="http://schemas.microsoft.com/office/drawing/2014/main" id="{B905D62E-33FB-4B5C-A7AB-84B3906301A3}"/>
                </a:ext>
              </a:extLst>
            </p:cNvPr>
            <p:cNvSpPr txBox="1"/>
            <p:nvPr/>
          </p:nvSpPr>
          <p:spPr>
            <a:xfrm>
              <a:off x="4974499" y="4007660"/>
              <a:ext cx="1196097" cy="276999"/>
            </a:xfrm>
            <a:prstGeom prst="rect">
              <a:avLst/>
            </a:prstGeom>
            <a:noFill/>
          </p:spPr>
          <p:txBody>
            <a:bodyPr wrap="none" rtlCol="0">
              <a:spAutoFit/>
            </a:bodyPr>
            <a:lstStyle/>
            <a:p>
              <a:r>
                <a:rPr lang="en-US" altLang="zh-CN" sz="1200" dirty="0"/>
                <a:t>Android Devices</a:t>
              </a:r>
              <a:endParaRPr lang="zh-CN" altLang="en-US" sz="1200" dirty="0"/>
            </a:p>
          </p:txBody>
        </p:sp>
      </p:grpSp>
      <p:grpSp>
        <p:nvGrpSpPr>
          <p:cNvPr id="133" name="组合 132">
            <a:extLst>
              <a:ext uri="{FF2B5EF4-FFF2-40B4-BE49-F238E27FC236}">
                <a16:creationId xmlns:a16="http://schemas.microsoft.com/office/drawing/2014/main" id="{A95F7720-1773-4F91-A4CE-C7C90ED034F8}"/>
              </a:ext>
            </a:extLst>
          </p:cNvPr>
          <p:cNvGrpSpPr/>
          <p:nvPr/>
        </p:nvGrpSpPr>
        <p:grpSpPr>
          <a:xfrm>
            <a:off x="6021182" y="3005431"/>
            <a:ext cx="1196097" cy="1434319"/>
            <a:chOff x="6239709" y="2850340"/>
            <a:chExt cx="1196097" cy="1434319"/>
          </a:xfrm>
        </p:grpSpPr>
        <p:grpSp>
          <p:nvGrpSpPr>
            <p:cNvPr id="58" name="Group 12">
              <a:extLst>
                <a:ext uri="{FF2B5EF4-FFF2-40B4-BE49-F238E27FC236}">
                  <a16:creationId xmlns:a16="http://schemas.microsoft.com/office/drawing/2014/main" id="{83AD7F84-2BFB-4622-9105-C8191215F49E}"/>
                </a:ext>
              </a:extLst>
            </p:cNvPr>
            <p:cNvGrpSpPr>
              <a:grpSpLocks noChangeAspect="1"/>
            </p:cNvGrpSpPr>
            <p:nvPr/>
          </p:nvGrpSpPr>
          <p:grpSpPr>
            <a:xfrm>
              <a:off x="6239709" y="2850340"/>
              <a:ext cx="1196097" cy="960246"/>
              <a:chOff x="5599580" y="500139"/>
              <a:chExt cx="5497171" cy="4413216"/>
            </a:xfrm>
          </p:grpSpPr>
          <p:sp>
            <p:nvSpPr>
              <p:cNvPr id="59" name="Oval Callout 13">
                <a:extLst>
                  <a:ext uri="{FF2B5EF4-FFF2-40B4-BE49-F238E27FC236}">
                    <a16:creationId xmlns:a16="http://schemas.microsoft.com/office/drawing/2014/main" id="{8204E82F-61C7-4168-9C7F-012FAD997E30}"/>
                  </a:ext>
                </a:extLst>
              </p:cNvPr>
              <p:cNvSpPr/>
              <p:nvPr/>
            </p:nvSpPr>
            <p:spPr>
              <a:xfrm>
                <a:off x="8125286" y="3612091"/>
                <a:ext cx="1766523" cy="1183570"/>
              </a:xfrm>
              <a:prstGeom prst="wedgeEllipseCallout">
                <a:avLst/>
              </a:prstGeom>
              <a:solidFill>
                <a:schemeClr val="accent5"/>
              </a:solidFill>
              <a:ln>
                <a:no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cs typeface="+mn-ea"/>
                  <a:sym typeface="+mn-lt"/>
                </a:endParaRPr>
              </a:p>
            </p:txBody>
          </p:sp>
          <p:sp>
            <p:nvSpPr>
              <p:cNvPr id="60" name="Oval Callout 14">
                <a:extLst>
                  <a:ext uri="{FF2B5EF4-FFF2-40B4-BE49-F238E27FC236}">
                    <a16:creationId xmlns:a16="http://schemas.microsoft.com/office/drawing/2014/main" id="{86C4B004-9730-47D9-B4B3-1C957774F206}"/>
                  </a:ext>
                </a:extLst>
              </p:cNvPr>
              <p:cNvSpPr/>
              <p:nvPr/>
            </p:nvSpPr>
            <p:spPr>
              <a:xfrm>
                <a:off x="6682697" y="3199846"/>
                <a:ext cx="1339661" cy="897573"/>
              </a:xfrm>
              <a:prstGeom prst="wedgeEllipseCallout">
                <a:avLst>
                  <a:gd name="adj1" fmla="val 26187"/>
                  <a:gd name="adj2" fmla="val 62500"/>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cs typeface="+mn-ea"/>
                  <a:sym typeface="+mn-lt"/>
                </a:endParaRPr>
              </a:p>
            </p:txBody>
          </p:sp>
          <p:sp>
            <p:nvSpPr>
              <p:cNvPr id="61" name="Oval Callout 15">
                <a:extLst>
                  <a:ext uri="{FF2B5EF4-FFF2-40B4-BE49-F238E27FC236}">
                    <a16:creationId xmlns:a16="http://schemas.microsoft.com/office/drawing/2014/main" id="{C7DF7025-E37B-4013-B546-A472A8EDC5B2}"/>
                  </a:ext>
                </a:extLst>
              </p:cNvPr>
              <p:cNvSpPr/>
              <p:nvPr/>
            </p:nvSpPr>
            <p:spPr>
              <a:xfrm>
                <a:off x="9546511" y="2526076"/>
                <a:ext cx="1541166" cy="1032581"/>
              </a:xfrm>
              <a:prstGeom prst="wedgeEllipseCallout">
                <a:avLst>
                  <a:gd name="adj1" fmla="val 23309"/>
                  <a:gd name="adj2" fmla="val 5762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cs typeface="+mn-ea"/>
                  <a:sym typeface="+mn-lt"/>
                </a:endParaRPr>
              </a:p>
            </p:txBody>
          </p:sp>
          <p:sp>
            <p:nvSpPr>
              <p:cNvPr id="62" name="Oval Callout 16">
                <a:extLst>
                  <a:ext uri="{FF2B5EF4-FFF2-40B4-BE49-F238E27FC236}">
                    <a16:creationId xmlns:a16="http://schemas.microsoft.com/office/drawing/2014/main" id="{A4CAA54E-51EE-4F52-8B37-D237A4914173}"/>
                  </a:ext>
                </a:extLst>
              </p:cNvPr>
              <p:cNvSpPr/>
              <p:nvPr/>
            </p:nvSpPr>
            <p:spPr>
              <a:xfrm>
                <a:off x="8125285" y="2622836"/>
                <a:ext cx="1176236" cy="788078"/>
              </a:xfrm>
              <a:prstGeom prst="wedgeEllipseCallout">
                <a:avLst>
                  <a:gd name="adj1" fmla="val 11299"/>
                  <a:gd name="adj2" fmla="val 6676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cs typeface="+mn-ea"/>
                  <a:sym typeface="+mn-lt"/>
                </a:endParaRPr>
              </a:p>
            </p:txBody>
          </p:sp>
          <p:sp>
            <p:nvSpPr>
              <p:cNvPr id="63" name="Oval Callout 17">
                <a:extLst>
                  <a:ext uri="{FF2B5EF4-FFF2-40B4-BE49-F238E27FC236}">
                    <a16:creationId xmlns:a16="http://schemas.microsoft.com/office/drawing/2014/main" id="{EFD3057E-A4C7-4D03-BDE9-33F4C037E8F9}"/>
                  </a:ext>
                </a:extLst>
              </p:cNvPr>
              <p:cNvSpPr/>
              <p:nvPr/>
            </p:nvSpPr>
            <p:spPr>
              <a:xfrm>
                <a:off x="10101753" y="1703586"/>
                <a:ext cx="994998" cy="666649"/>
              </a:xfrm>
              <a:prstGeom prst="wedgeEllipseCallout">
                <a:avLst>
                  <a:gd name="adj1" fmla="val 39098"/>
                  <a:gd name="adj2" fmla="val 6502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cs typeface="+mn-ea"/>
                  <a:sym typeface="+mn-lt"/>
                </a:endParaRPr>
              </a:p>
            </p:txBody>
          </p:sp>
          <p:sp>
            <p:nvSpPr>
              <p:cNvPr id="64" name="Oval Callout 18">
                <a:extLst>
                  <a:ext uri="{FF2B5EF4-FFF2-40B4-BE49-F238E27FC236}">
                    <a16:creationId xmlns:a16="http://schemas.microsoft.com/office/drawing/2014/main" id="{878077F0-E6A7-4214-AAD0-E692D1E75EC2}"/>
                  </a:ext>
                </a:extLst>
              </p:cNvPr>
              <p:cNvSpPr/>
              <p:nvPr/>
            </p:nvSpPr>
            <p:spPr>
              <a:xfrm>
                <a:off x="5599580" y="2370235"/>
                <a:ext cx="1288995" cy="863627"/>
              </a:xfrm>
              <a:prstGeom prst="wedgeEllipseCallout">
                <a:avLst>
                  <a:gd name="adj1" fmla="val 8488"/>
                  <a:gd name="adj2" fmla="val 7028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cs typeface="+mn-ea"/>
                  <a:sym typeface="+mn-lt"/>
                </a:endParaRPr>
              </a:p>
            </p:txBody>
          </p:sp>
          <p:sp>
            <p:nvSpPr>
              <p:cNvPr id="65" name="Oval Callout 19">
                <a:extLst>
                  <a:ext uri="{FF2B5EF4-FFF2-40B4-BE49-F238E27FC236}">
                    <a16:creationId xmlns:a16="http://schemas.microsoft.com/office/drawing/2014/main" id="{9D873703-2087-497C-810E-9CA0244E435E}"/>
                  </a:ext>
                </a:extLst>
              </p:cNvPr>
              <p:cNvSpPr/>
              <p:nvPr/>
            </p:nvSpPr>
            <p:spPr>
              <a:xfrm>
                <a:off x="6726376" y="1545194"/>
                <a:ext cx="1562483" cy="1046863"/>
              </a:xfrm>
              <a:prstGeom prst="wedgeEllipseCallout">
                <a:avLst>
                  <a:gd name="adj1" fmla="val 6540"/>
                  <a:gd name="adj2" fmla="val 7518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cs typeface="+mn-ea"/>
                  <a:sym typeface="+mn-lt"/>
                </a:endParaRPr>
              </a:p>
            </p:txBody>
          </p:sp>
          <p:sp>
            <p:nvSpPr>
              <p:cNvPr id="66" name="Oval Callout 20">
                <a:extLst>
                  <a:ext uri="{FF2B5EF4-FFF2-40B4-BE49-F238E27FC236}">
                    <a16:creationId xmlns:a16="http://schemas.microsoft.com/office/drawing/2014/main" id="{8BB015F4-F55A-43B2-8D87-A9B79407B614}"/>
                  </a:ext>
                </a:extLst>
              </p:cNvPr>
              <p:cNvSpPr/>
              <p:nvPr/>
            </p:nvSpPr>
            <p:spPr>
              <a:xfrm>
                <a:off x="8666179" y="1527426"/>
                <a:ext cx="1176236" cy="788078"/>
              </a:xfrm>
              <a:prstGeom prst="wedgeEllipseCallou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cs typeface="+mn-ea"/>
                  <a:sym typeface="+mn-lt"/>
                </a:endParaRPr>
              </a:p>
            </p:txBody>
          </p:sp>
          <p:sp>
            <p:nvSpPr>
              <p:cNvPr id="67" name="Oval Callout 21">
                <a:extLst>
                  <a:ext uri="{FF2B5EF4-FFF2-40B4-BE49-F238E27FC236}">
                    <a16:creationId xmlns:a16="http://schemas.microsoft.com/office/drawing/2014/main" id="{2CBDFB9C-1004-4BB9-ADA9-86186DA89C80}"/>
                  </a:ext>
                </a:extLst>
              </p:cNvPr>
              <p:cNvSpPr/>
              <p:nvPr/>
            </p:nvSpPr>
            <p:spPr>
              <a:xfrm>
                <a:off x="9954290" y="3867860"/>
                <a:ext cx="994998" cy="666649"/>
              </a:xfrm>
              <a:prstGeom prst="wedgeEllipseCallout">
                <a:avLst>
                  <a:gd name="adj1" fmla="val -5639"/>
                  <a:gd name="adj2" fmla="val 66280"/>
                </a:avLst>
              </a:prstGeom>
              <a:solidFill>
                <a:schemeClr val="accent1">
                  <a:lumMod val="75000"/>
                </a:schemeClr>
              </a:solidFill>
              <a:ln>
                <a:no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cs typeface="+mn-ea"/>
                  <a:sym typeface="+mn-lt"/>
                </a:endParaRPr>
              </a:p>
            </p:txBody>
          </p:sp>
          <p:sp>
            <p:nvSpPr>
              <p:cNvPr id="68" name="Oval Callout 22">
                <a:extLst>
                  <a:ext uri="{FF2B5EF4-FFF2-40B4-BE49-F238E27FC236}">
                    <a16:creationId xmlns:a16="http://schemas.microsoft.com/office/drawing/2014/main" id="{88D367D2-308D-4316-BD8A-0C330E26778C}"/>
                  </a:ext>
                </a:extLst>
              </p:cNvPr>
              <p:cNvSpPr/>
              <p:nvPr/>
            </p:nvSpPr>
            <p:spPr>
              <a:xfrm>
                <a:off x="7108430" y="4246706"/>
                <a:ext cx="994998" cy="666649"/>
              </a:xfrm>
              <a:prstGeom prst="wedgeEllipseCallout">
                <a:avLst>
                  <a:gd name="adj1" fmla="val 39098"/>
                  <a:gd name="adj2" fmla="val 65020"/>
                </a:avLst>
              </a:prstGeom>
              <a:solidFill>
                <a:schemeClr val="accent6"/>
              </a:solidFill>
              <a:ln>
                <a:no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cs typeface="+mn-ea"/>
                  <a:sym typeface="+mn-lt"/>
                </a:endParaRPr>
              </a:p>
            </p:txBody>
          </p:sp>
          <p:sp>
            <p:nvSpPr>
              <p:cNvPr id="69" name="Oval Callout 23">
                <a:extLst>
                  <a:ext uri="{FF2B5EF4-FFF2-40B4-BE49-F238E27FC236}">
                    <a16:creationId xmlns:a16="http://schemas.microsoft.com/office/drawing/2014/main" id="{9B443BCE-E4CE-460C-9224-F8DD147D9A58}"/>
                  </a:ext>
                </a:extLst>
              </p:cNvPr>
              <p:cNvSpPr/>
              <p:nvPr/>
            </p:nvSpPr>
            <p:spPr>
              <a:xfrm>
                <a:off x="9538676" y="500139"/>
                <a:ext cx="1339661" cy="897573"/>
              </a:xfrm>
              <a:prstGeom prst="wedgeEllipseCallout">
                <a:avLst>
                  <a:gd name="adj1" fmla="val -12056"/>
                  <a:gd name="adj2" fmla="val 690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cs typeface="+mn-ea"/>
                  <a:sym typeface="+mn-lt"/>
                </a:endParaRPr>
              </a:p>
            </p:txBody>
          </p:sp>
          <p:sp>
            <p:nvSpPr>
              <p:cNvPr id="70" name="Oval Callout 24">
                <a:extLst>
                  <a:ext uri="{FF2B5EF4-FFF2-40B4-BE49-F238E27FC236}">
                    <a16:creationId xmlns:a16="http://schemas.microsoft.com/office/drawing/2014/main" id="{B1C95707-28FF-4613-B3F6-627F9D9482D7}"/>
                  </a:ext>
                </a:extLst>
              </p:cNvPr>
              <p:cNvSpPr/>
              <p:nvPr/>
            </p:nvSpPr>
            <p:spPr>
              <a:xfrm>
                <a:off x="8086794" y="688766"/>
                <a:ext cx="994998" cy="666649"/>
              </a:xfrm>
              <a:prstGeom prst="wedgeEllipseCallout">
                <a:avLst>
                  <a:gd name="adj1" fmla="val -5639"/>
                  <a:gd name="adj2" fmla="val 6628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cs typeface="+mn-ea"/>
                  <a:sym typeface="+mn-lt"/>
                </a:endParaRPr>
              </a:p>
            </p:txBody>
          </p:sp>
          <p:sp>
            <p:nvSpPr>
              <p:cNvPr id="71" name="Freeform 45">
                <a:extLst>
                  <a:ext uri="{FF2B5EF4-FFF2-40B4-BE49-F238E27FC236}">
                    <a16:creationId xmlns:a16="http://schemas.microsoft.com/office/drawing/2014/main" id="{683C8E91-F210-4F06-91F2-8F5EB48AAD46}"/>
                  </a:ext>
                </a:extLst>
              </p:cNvPr>
              <p:cNvSpPr>
                <a:spLocks noEditPoints="1"/>
              </p:cNvSpPr>
              <p:nvPr/>
            </p:nvSpPr>
            <p:spPr bwMode="auto">
              <a:xfrm>
                <a:off x="8480834" y="2795897"/>
                <a:ext cx="465137" cy="466725"/>
              </a:xfrm>
              <a:custGeom>
                <a:avLst/>
                <a:gdLst>
                  <a:gd name="T0" fmla="*/ 0 w 124"/>
                  <a:gd name="T1" fmla="*/ 62 h 124"/>
                  <a:gd name="T2" fmla="*/ 124 w 124"/>
                  <a:gd name="T3" fmla="*/ 62 h 124"/>
                  <a:gd name="T4" fmla="*/ 116 w 124"/>
                  <a:gd name="T5" fmla="*/ 60 h 124"/>
                  <a:gd name="T6" fmla="*/ 87 w 124"/>
                  <a:gd name="T7" fmla="*/ 35 h 124"/>
                  <a:gd name="T8" fmla="*/ 116 w 124"/>
                  <a:gd name="T9" fmla="*/ 60 h 124"/>
                  <a:gd name="T10" fmla="*/ 43 w 124"/>
                  <a:gd name="T11" fmla="*/ 95 h 124"/>
                  <a:gd name="T12" fmla="*/ 60 w 124"/>
                  <a:gd name="T13" fmla="*/ 116 h 124"/>
                  <a:gd name="T14" fmla="*/ 64 w 124"/>
                  <a:gd name="T15" fmla="*/ 8 h 124"/>
                  <a:gd name="T16" fmla="*/ 64 w 124"/>
                  <a:gd name="T17" fmla="*/ 36 h 124"/>
                  <a:gd name="T18" fmla="*/ 64 w 124"/>
                  <a:gd name="T19" fmla="*/ 8 h 124"/>
                  <a:gd name="T20" fmla="*/ 100 w 124"/>
                  <a:gd name="T21" fmla="*/ 23 h 124"/>
                  <a:gd name="T22" fmla="*/ 71 w 124"/>
                  <a:gd name="T23" fmla="*/ 9 h 124"/>
                  <a:gd name="T24" fmla="*/ 60 w 124"/>
                  <a:gd name="T25" fmla="*/ 36 h 124"/>
                  <a:gd name="T26" fmla="*/ 60 w 124"/>
                  <a:gd name="T27" fmla="*/ 8 h 124"/>
                  <a:gd name="T28" fmla="*/ 38 w 124"/>
                  <a:gd name="T29" fmla="*/ 31 h 124"/>
                  <a:gd name="T30" fmla="*/ 53 w 124"/>
                  <a:gd name="T31" fmla="*/ 9 h 124"/>
                  <a:gd name="T32" fmla="*/ 40 w 124"/>
                  <a:gd name="T33" fmla="*/ 36 h 124"/>
                  <a:gd name="T34" fmla="*/ 60 w 124"/>
                  <a:gd name="T35" fmla="*/ 60 h 124"/>
                  <a:gd name="T36" fmla="*/ 40 w 124"/>
                  <a:gd name="T37" fmla="*/ 36 h 124"/>
                  <a:gd name="T38" fmla="*/ 60 w 124"/>
                  <a:gd name="T39" fmla="*/ 88 h 124"/>
                  <a:gd name="T40" fmla="*/ 36 w 124"/>
                  <a:gd name="T41" fmla="*/ 64 h 124"/>
                  <a:gd name="T42" fmla="*/ 53 w 124"/>
                  <a:gd name="T43" fmla="*/ 115 h 124"/>
                  <a:gd name="T44" fmla="*/ 40 w 124"/>
                  <a:gd name="T45" fmla="*/ 96 h 124"/>
                  <a:gd name="T46" fmla="*/ 64 w 124"/>
                  <a:gd name="T47" fmla="*/ 116 h 124"/>
                  <a:gd name="T48" fmla="*/ 81 w 124"/>
                  <a:gd name="T49" fmla="*/ 95 h 124"/>
                  <a:gd name="T50" fmla="*/ 64 w 124"/>
                  <a:gd name="T51" fmla="*/ 116 h 124"/>
                  <a:gd name="T52" fmla="*/ 97 w 124"/>
                  <a:gd name="T53" fmla="*/ 103 h 124"/>
                  <a:gd name="T54" fmla="*/ 84 w 124"/>
                  <a:gd name="T55" fmla="*/ 96 h 124"/>
                  <a:gd name="T56" fmla="*/ 64 w 124"/>
                  <a:gd name="T57" fmla="*/ 88 h 124"/>
                  <a:gd name="T58" fmla="*/ 88 w 124"/>
                  <a:gd name="T59" fmla="*/ 64 h 124"/>
                  <a:gd name="T60" fmla="*/ 64 w 124"/>
                  <a:gd name="T61" fmla="*/ 60 h 124"/>
                  <a:gd name="T62" fmla="*/ 84 w 124"/>
                  <a:gd name="T63" fmla="*/ 36 h 124"/>
                  <a:gd name="T64" fmla="*/ 64 w 124"/>
                  <a:gd name="T65" fmla="*/ 60 h 124"/>
                  <a:gd name="T66" fmla="*/ 37 w 124"/>
                  <a:gd name="T67" fmla="*/ 35 h 124"/>
                  <a:gd name="T68" fmla="*/ 8 w 124"/>
                  <a:gd name="T69" fmla="*/ 60 h 124"/>
                  <a:gd name="T70" fmla="*/ 8 w 124"/>
                  <a:gd name="T71" fmla="*/ 64 h 124"/>
                  <a:gd name="T72" fmla="*/ 38 w 124"/>
                  <a:gd name="T73" fmla="*/ 93 h 124"/>
                  <a:gd name="T74" fmla="*/ 8 w 124"/>
                  <a:gd name="T75" fmla="*/ 64 h 124"/>
                  <a:gd name="T76" fmla="*/ 86 w 124"/>
                  <a:gd name="T77" fmla="*/ 93 h 124"/>
                  <a:gd name="T78" fmla="*/ 116 w 124"/>
                  <a:gd name="T79" fmla="*/ 6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4" h="124">
                    <a:moveTo>
                      <a:pt x="62" y="0"/>
                    </a:moveTo>
                    <a:cubicBezTo>
                      <a:pt x="28" y="0"/>
                      <a:pt x="0" y="28"/>
                      <a:pt x="0" y="62"/>
                    </a:cubicBezTo>
                    <a:cubicBezTo>
                      <a:pt x="0" y="96"/>
                      <a:pt x="28" y="124"/>
                      <a:pt x="62" y="124"/>
                    </a:cubicBezTo>
                    <a:cubicBezTo>
                      <a:pt x="96" y="124"/>
                      <a:pt x="124" y="96"/>
                      <a:pt x="124" y="62"/>
                    </a:cubicBezTo>
                    <a:cubicBezTo>
                      <a:pt x="124" y="28"/>
                      <a:pt x="96" y="0"/>
                      <a:pt x="62" y="0"/>
                    </a:cubicBezTo>
                    <a:close/>
                    <a:moveTo>
                      <a:pt x="116" y="60"/>
                    </a:moveTo>
                    <a:cubicBezTo>
                      <a:pt x="92" y="60"/>
                      <a:pt x="92" y="60"/>
                      <a:pt x="92" y="60"/>
                    </a:cubicBezTo>
                    <a:cubicBezTo>
                      <a:pt x="92" y="51"/>
                      <a:pt x="90" y="43"/>
                      <a:pt x="87" y="35"/>
                    </a:cubicBezTo>
                    <a:cubicBezTo>
                      <a:pt x="93" y="33"/>
                      <a:pt x="98" y="30"/>
                      <a:pt x="102" y="26"/>
                    </a:cubicBezTo>
                    <a:cubicBezTo>
                      <a:pt x="110" y="35"/>
                      <a:pt x="115" y="47"/>
                      <a:pt x="116" y="60"/>
                    </a:cubicBezTo>
                    <a:close/>
                    <a:moveTo>
                      <a:pt x="60" y="116"/>
                    </a:moveTo>
                    <a:cubicBezTo>
                      <a:pt x="53" y="110"/>
                      <a:pt x="48" y="103"/>
                      <a:pt x="43" y="95"/>
                    </a:cubicBezTo>
                    <a:cubicBezTo>
                      <a:pt x="49" y="93"/>
                      <a:pt x="54" y="92"/>
                      <a:pt x="60" y="92"/>
                    </a:cubicBezTo>
                    <a:cubicBezTo>
                      <a:pt x="60" y="116"/>
                      <a:pt x="60" y="116"/>
                      <a:pt x="60" y="116"/>
                    </a:cubicBezTo>
                    <a:cubicBezTo>
                      <a:pt x="60" y="116"/>
                      <a:pt x="60" y="116"/>
                      <a:pt x="60" y="116"/>
                    </a:cubicBezTo>
                    <a:close/>
                    <a:moveTo>
                      <a:pt x="64" y="8"/>
                    </a:moveTo>
                    <a:cubicBezTo>
                      <a:pt x="72" y="14"/>
                      <a:pt x="78" y="23"/>
                      <a:pt x="82" y="33"/>
                    </a:cubicBezTo>
                    <a:cubicBezTo>
                      <a:pt x="76" y="35"/>
                      <a:pt x="70" y="36"/>
                      <a:pt x="64" y="36"/>
                    </a:cubicBezTo>
                    <a:cubicBezTo>
                      <a:pt x="64" y="8"/>
                      <a:pt x="64" y="8"/>
                      <a:pt x="64" y="8"/>
                    </a:cubicBezTo>
                    <a:cubicBezTo>
                      <a:pt x="64" y="8"/>
                      <a:pt x="64" y="8"/>
                      <a:pt x="64" y="8"/>
                    </a:cubicBezTo>
                    <a:close/>
                    <a:moveTo>
                      <a:pt x="71" y="9"/>
                    </a:moveTo>
                    <a:cubicBezTo>
                      <a:pt x="82" y="11"/>
                      <a:pt x="92" y="16"/>
                      <a:pt x="100" y="23"/>
                    </a:cubicBezTo>
                    <a:cubicBezTo>
                      <a:pt x="95" y="26"/>
                      <a:pt x="91" y="29"/>
                      <a:pt x="86" y="31"/>
                    </a:cubicBezTo>
                    <a:cubicBezTo>
                      <a:pt x="82" y="23"/>
                      <a:pt x="77" y="15"/>
                      <a:pt x="71" y="9"/>
                    </a:cubicBezTo>
                    <a:close/>
                    <a:moveTo>
                      <a:pt x="60" y="8"/>
                    </a:moveTo>
                    <a:cubicBezTo>
                      <a:pt x="60" y="36"/>
                      <a:pt x="60" y="36"/>
                      <a:pt x="60" y="36"/>
                    </a:cubicBezTo>
                    <a:cubicBezTo>
                      <a:pt x="54" y="36"/>
                      <a:pt x="48" y="35"/>
                      <a:pt x="42" y="33"/>
                    </a:cubicBezTo>
                    <a:cubicBezTo>
                      <a:pt x="46" y="23"/>
                      <a:pt x="52" y="14"/>
                      <a:pt x="60" y="8"/>
                    </a:cubicBezTo>
                    <a:cubicBezTo>
                      <a:pt x="60" y="8"/>
                      <a:pt x="60" y="8"/>
                      <a:pt x="60" y="8"/>
                    </a:cubicBezTo>
                    <a:close/>
                    <a:moveTo>
                      <a:pt x="38" y="31"/>
                    </a:moveTo>
                    <a:cubicBezTo>
                      <a:pt x="33" y="29"/>
                      <a:pt x="29" y="26"/>
                      <a:pt x="24" y="23"/>
                    </a:cubicBezTo>
                    <a:cubicBezTo>
                      <a:pt x="32" y="16"/>
                      <a:pt x="42" y="11"/>
                      <a:pt x="53" y="9"/>
                    </a:cubicBezTo>
                    <a:cubicBezTo>
                      <a:pt x="47" y="15"/>
                      <a:pt x="42" y="23"/>
                      <a:pt x="38" y="31"/>
                    </a:cubicBezTo>
                    <a:close/>
                    <a:moveTo>
                      <a:pt x="40" y="36"/>
                    </a:moveTo>
                    <a:cubicBezTo>
                      <a:pt x="47" y="38"/>
                      <a:pt x="53" y="40"/>
                      <a:pt x="60" y="40"/>
                    </a:cubicBezTo>
                    <a:cubicBezTo>
                      <a:pt x="60" y="60"/>
                      <a:pt x="60" y="60"/>
                      <a:pt x="60" y="60"/>
                    </a:cubicBezTo>
                    <a:cubicBezTo>
                      <a:pt x="36" y="60"/>
                      <a:pt x="36" y="60"/>
                      <a:pt x="36" y="60"/>
                    </a:cubicBezTo>
                    <a:cubicBezTo>
                      <a:pt x="36" y="52"/>
                      <a:pt x="38" y="44"/>
                      <a:pt x="40" y="36"/>
                    </a:cubicBezTo>
                    <a:close/>
                    <a:moveTo>
                      <a:pt x="60" y="64"/>
                    </a:moveTo>
                    <a:cubicBezTo>
                      <a:pt x="60" y="88"/>
                      <a:pt x="60" y="88"/>
                      <a:pt x="60" y="88"/>
                    </a:cubicBezTo>
                    <a:cubicBezTo>
                      <a:pt x="54" y="88"/>
                      <a:pt x="48" y="89"/>
                      <a:pt x="42" y="91"/>
                    </a:cubicBezTo>
                    <a:cubicBezTo>
                      <a:pt x="38" y="83"/>
                      <a:pt x="36" y="74"/>
                      <a:pt x="36" y="64"/>
                    </a:cubicBezTo>
                    <a:lnTo>
                      <a:pt x="60" y="64"/>
                    </a:lnTo>
                    <a:close/>
                    <a:moveTo>
                      <a:pt x="53" y="115"/>
                    </a:moveTo>
                    <a:cubicBezTo>
                      <a:pt x="43" y="114"/>
                      <a:pt x="34" y="109"/>
                      <a:pt x="27" y="103"/>
                    </a:cubicBezTo>
                    <a:cubicBezTo>
                      <a:pt x="31" y="100"/>
                      <a:pt x="35" y="98"/>
                      <a:pt x="40" y="96"/>
                    </a:cubicBezTo>
                    <a:cubicBezTo>
                      <a:pt x="43" y="103"/>
                      <a:pt x="48" y="110"/>
                      <a:pt x="53" y="115"/>
                    </a:cubicBezTo>
                    <a:close/>
                    <a:moveTo>
                      <a:pt x="64" y="116"/>
                    </a:moveTo>
                    <a:cubicBezTo>
                      <a:pt x="64" y="92"/>
                      <a:pt x="64" y="92"/>
                      <a:pt x="64" y="92"/>
                    </a:cubicBezTo>
                    <a:cubicBezTo>
                      <a:pt x="70" y="92"/>
                      <a:pt x="75" y="93"/>
                      <a:pt x="81" y="95"/>
                    </a:cubicBezTo>
                    <a:cubicBezTo>
                      <a:pt x="76" y="103"/>
                      <a:pt x="71" y="110"/>
                      <a:pt x="64" y="116"/>
                    </a:cubicBezTo>
                    <a:cubicBezTo>
                      <a:pt x="64" y="116"/>
                      <a:pt x="64" y="116"/>
                      <a:pt x="64" y="116"/>
                    </a:cubicBezTo>
                    <a:close/>
                    <a:moveTo>
                      <a:pt x="84" y="96"/>
                    </a:moveTo>
                    <a:cubicBezTo>
                      <a:pt x="89" y="98"/>
                      <a:pt x="93" y="100"/>
                      <a:pt x="97" y="103"/>
                    </a:cubicBezTo>
                    <a:cubicBezTo>
                      <a:pt x="90" y="109"/>
                      <a:pt x="81" y="114"/>
                      <a:pt x="71" y="115"/>
                    </a:cubicBezTo>
                    <a:cubicBezTo>
                      <a:pt x="76" y="110"/>
                      <a:pt x="81" y="103"/>
                      <a:pt x="84" y="96"/>
                    </a:cubicBezTo>
                    <a:close/>
                    <a:moveTo>
                      <a:pt x="82" y="91"/>
                    </a:moveTo>
                    <a:cubicBezTo>
                      <a:pt x="76" y="89"/>
                      <a:pt x="70" y="88"/>
                      <a:pt x="64" y="88"/>
                    </a:cubicBezTo>
                    <a:cubicBezTo>
                      <a:pt x="64" y="64"/>
                      <a:pt x="64" y="64"/>
                      <a:pt x="64" y="64"/>
                    </a:cubicBezTo>
                    <a:cubicBezTo>
                      <a:pt x="88" y="64"/>
                      <a:pt x="88" y="64"/>
                      <a:pt x="88" y="64"/>
                    </a:cubicBezTo>
                    <a:cubicBezTo>
                      <a:pt x="88" y="74"/>
                      <a:pt x="86" y="83"/>
                      <a:pt x="82" y="91"/>
                    </a:cubicBezTo>
                    <a:close/>
                    <a:moveTo>
                      <a:pt x="64" y="60"/>
                    </a:moveTo>
                    <a:cubicBezTo>
                      <a:pt x="64" y="40"/>
                      <a:pt x="64" y="40"/>
                      <a:pt x="64" y="40"/>
                    </a:cubicBezTo>
                    <a:cubicBezTo>
                      <a:pt x="71" y="40"/>
                      <a:pt x="77" y="38"/>
                      <a:pt x="84" y="36"/>
                    </a:cubicBezTo>
                    <a:cubicBezTo>
                      <a:pt x="86" y="44"/>
                      <a:pt x="88" y="52"/>
                      <a:pt x="88" y="60"/>
                    </a:cubicBezTo>
                    <a:lnTo>
                      <a:pt x="64" y="60"/>
                    </a:lnTo>
                    <a:close/>
                    <a:moveTo>
                      <a:pt x="22" y="26"/>
                    </a:moveTo>
                    <a:cubicBezTo>
                      <a:pt x="26" y="30"/>
                      <a:pt x="31" y="33"/>
                      <a:pt x="37" y="35"/>
                    </a:cubicBezTo>
                    <a:cubicBezTo>
                      <a:pt x="34" y="43"/>
                      <a:pt x="32" y="51"/>
                      <a:pt x="32" y="60"/>
                    </a:cubicBezTo>
                    <a:cubicBezTo>
                      <a:pt x="8" y="60"/>
                      <a:pt x="8" y="60"/>
                      <a:pt x="8" y="60"/>
                    </a:cubicBezTo>
                    <a:cubicBezTo>
                      <a:pt x="9" y="47"/>
                      <a:pt x="14" y="35"/>
                      <a:pt x="22" y="26"/>
                    </a:cubicBezTo>
                    <a:close/>
                    <a:moveTo>
                      <a:pt x="8" y="64"/>
                    </a:moveTo>
                    <a:cubicBezTo>
                      <a:pt x="32" y="64"/>
                      <a:pt x="32" y="64"/>
                      <a:pt x="32" y="64"/>
                    </a:cubicBezTo>
                    <a:cubicBezTo>
                      <a:pt x="32" y="74"/>
                      <a:pt x="34" y="84"/>
                      <a:pt x="38" y="93"/>
                    </a:cubicBezTo>
                    <a:cubicBezTo>
                      <a:pt x="33" y="95"/>
                      <a:pt x="28" y="97"/>
                      <a:pt x="24" y="100"/>
                    </a:cubicBezTo>
                    <a:cubicBezTo>
                      <a:pt x="15" y="91"/>
                      <a:pt x="9" y="78"/>
                      <a:pt x="8" y="64"/>
                    </a:cubicBezTo>
                    <a:close/>
                    <a:moveTo>
                      <a:pt x="100" y="100"/>
                    </a:moveTo>
                    <a:cubicBezTo>
                      <a:pt x="96" y="97"/>
                      <a:pt x="91" y="95"/>
                      <a:pt x="86" y="93"/>
                    </a:cubicBezTo>
                    <a:cubicBezTo>
                      <a:pt x="90" y="84"/>
                      <a:pt x="92" y="74"/>
                      <a:pt x="92" y="64"/>
                    </a:cubicBezTo>
                    <a:cubicBezTo>
                      <a:pt x="116" y="64"/>
                      <a:pt x="116" y="64"/>
                      <a:pt x="116" y="64"/>
                    </a:cubicBezTo>
                    <a:cubicBezTo>
                      <a:pt x="115" y="78"/>
                      <a:pt x="109" y="91"/>
                      <a:pt x="100" y="10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grpSp>
            <p:nvGrpSpPr>
              <p:cNvPr id="72" name="Group 26">
                <a:extLst>
                  <a:ext uri="{FF2B5EF4-FFF2-40B4-BE49-F238E27FC236}">
                    <a16:creationId xmlns:a16="http://schemas.microsoft.com/office/drawing/2014/main" id="{9B53D294-1E14-4170-BBF3-C2071BA57076}"/>
                  </a:ext>
                </a:extLst>
              </p:cNvPr>
              <p:cNvGrpSpPr/>
              <p:nvPr/>
            </p:nvGrpSpPr>
            <p:grpSpPr>
              <a:xfrm>
                <a:off x="7366971" y="4407847"/>
                <a:ext cx="482600" cy="392113"/>
                <a:chOff x="2974975" y="5006976"/>
                <a:chExt cx="482600" cy="392113"/>
              </a:xfrm>
              <a:solidFill>
                <a:schemeClr val="bg1"/>
              </a:solidFill>
            </p:grpSpPr>
            <p:sp>
              <p:nvSpPr>
                <p:cNvPr id="125" name="Freeform 46">
                  <a:extLst>
                    <a:ext uri="{FF2B5EF4-FFF2-40B4-BE49-F238E27FC236}">
                      <a16:creationId xmlns:a16="http://schemas.microsoft.com/office/drawing/2014/main" id="{5F34D109-AF37-4980-9867-C2991F8F957F}"/>
                    </a:ext>
                  </a:extLst>
                </p:cNvPr>
                <p:cNvSpPr>
                  <a:spLocks noEditPoints="1"/>
                </p:cNvSpPr>
                <p:nvPr/>
              </p:nvSpPr>
              <p:spPr bwMode="auto">
                <a:xfrm>
                  <a:off x="3306763" y="5127626"/>
                  <a:ext cx="90487" cy="120650"/>
                </a:xfrm>
                <a:custGeom>
                  <a:avLst/>
                  <a:gdLst>
                    <a:gd name="T0" fmla="*/ 11 w 24"/>
                    <a:gd name="T1" fmla="*/ 2 h 32"/>
                    <a:gd name="T2" fmla="*/ 8 w 24"/>
                    <a:gd name="T3" fmla="*/ 0 h 32"/>
                    <a:gd name="T4" fmla="*/ 4 w 24"/>
                    <a:gd name="T5" fmla="*/ 0 h 32"/>
                    <a:gd name="T6" fmla="*/ 0 w 24"/>
                    <a:gd name="T7" fmla="*/ 4 h 32"/>
                    <a:gd name="T8" fmla="*/ 0 w 24"/>
                    <a:gd name="T9" fmla="*/ 28 h 32"/>
                    <a:gd name="T10" fmla="*/ 4 w 24"/>
                    <a:gd name="T11" fmla="*/ 32 h 32"/>
                    <a:gd name="T12" fmla="*/ 20 w 24"/>
                    <a:gd name="T13" fmla="*/ 32 h 32"/>
                    <a:gd name="T14" fmla="*/ 24 w 24"/>
                    <a:gd name="T15" fmla="*/ 28 h 32"/>
                    <a:gd name="T16" fmla="*/ 24 w 24"/>
                    <a:gd name="T17" fmla="*/ 22 h 32"/>
                    <a:gd name="T18" fmla="*/ 23 w 24"/>
                    <a:gd name="T19" fmla="*/ 20 h 32"/>
                    <a:gd name="T20" fmla="*/ 11 w 24"/>
                    <a:gd name="T21" fmla="*/ 2 h 32"/>
                    <a:gd name="T22" fmla="*/ 20 w 24"/>
                    <a:gd name="T23" fmla="*/ 28 h 32"/>
                    <a:gd name="T24" fmla="*/ 4 w 24"/>
                    <a:gd name="T25" fmla="*/ 28 h 32"/>
                    <a:gd name="T26" fmla="*/ 4 w 24"/>
                    <a:gd name="T27" fmla="*/ 4 h 32"/>
                    <a:gd name="T28" fmla="*/ 8 w 24"/>
                    <a:gd name="T29" fmla="*/ 4 h 32"/>
                    <a:gd name="T30" fmla="*/ 20 w 24"/>
                    <a:gd name="T31" fmla="*/ 22 h 32"/>
                    <a:gd name="T32" fmla="*/ 20 w 24"/>
                    <a:gd name="T33"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2">
                      <a:moveTo>
                        <a:pt x="11" y="2"/>
                      </a:moveTo>
                      <a:cubicBezTo>
                        <a:pt x="11" y="1"/>
                        <a:pt x="9" y="0"/>
                        <a:pt x="8" y="0"/>
                      </a:cubicBezTo>
                      <a:cubicBezTo>
                        <a:pt x="4" y="0"/>
                        <a:pt x="4" y="0"/>
                        <a:pt x="4" y="0"/>
                      </a:cubicBezTo>
                      <a:cubicBezTo>
                        <a:pt x="2" y="0"/>
                        <a:pt x="0" y="2"/>
                        <a:pt x="0" y="4"/>
                      </a:cubicBezTo>
                      <a:cubicBezTo>
                        <a:pt x="0" y="28"/>
                        <a:pt x="0" y="28"/>
                        <a:pt x="0" y="28"/>
                      </a:cubicBezTo>
                      <a:cubicBezTo>
                        <a:pt x="0" y="30"/>
                        <a:pt x="2" y="32"/>
                        <a:pt x="4" y="32"/>
                      </a:cubicBezTo>
                      <a:cubicBezTo>
                        <a:pt x="20" y="32"/>
                        <a:pt x="20" y="32"/>
                        <a:pt x="20" y="32"/>
                      </a:cubicBezTo>
                      <a:cubicBezTo>
                        <a:pt x="22" y="32"/>
                        <a:pt x="24" y="30"/>
                        <a:pt x="24" y="28"/>
                      </a:cubicBezTo>
                      <a:cubicBezTo>
                        <a:pt x="24" y="22"/>
                        <a:pt x="24" y="22"/>
                        <a:pt x="24" y="22"/>
                      </a:cubicBezTo>
                      <a:cubicBezTo>
                        <a:pt x="24" y="21"/>
                        <a:pt x="24" y="20"/>
                        <a:pt x="23" y="20"/>
                      </a:cubicBezTo>
                      <a:lnTo>
                        <a:pt x="11" y="2"/>
                      </a:lnTo>
                      <a:close/>
                      <a:moveTo>
                        <a:pt x="20" y="28"/>
                      </a:moveTo>
                      <a:cubicBezTo>
                        <a:pt x="4" y="28"/>
                        <a:pt x="4" y="28"/>
                        <a:pt x="4" y="28"/>
                      </a:cubicBezTo>
                      <a:cubicBezTo>
                        <a:pt x="4" y="4"/>
                        <a:pt x="4" y="4"/>
                        <a:pt x="4" y="4"/>
                      </a:cubicBezTo>
                      <a:cubicBezTo>
                        <a:pt x="8" y="4"/>
                        <a:pt x="8" y="4"/>
                        <a:pt x="8" y="4"/>
                      </a:cubicBezTo>
                      <a:cubicBezTo>
                        <a:pt x="20" y="22"/>
                        <a:pt x="20" y="22"/>
                        <a:pt x="20" y="22"/>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126" name="Freeform 47">
                  <a:extLst>
                    <a:ext uri="{FF2B5EF4-FFF2-40B4-BE49-F238E27FC236}">
                      <a16:creationId xmlns:a16="http://schemas.microsoft.com/office/drawing/2014/main" id="{8F13A26E-ED6F-48E5-BBC1-058379AB5A72}"/>
                    </a:ext>
                  </a:extLst>
                </p:cNvPr>
                <p:cNvSpPr>
                  <a:spLocks noEditPoints="1"/>
                </p:cNvSpPr>
                <p:nvPr/>
              </p:nvSpPr>
              <p:spPr bwMode="auto">
                <a:xfrm>
                  <a:off x="2974975" y="5006976"/>
                  <a:ext cx="482600" cy="392113"/>
                </a:xfrm>
                <a:custGeom>
                  <a:avLst/>
                  <a:gdLst>
                    <a:gd name="T0" fmla="*/ 126 w 128"/>
                    <a:gd name="T1" fmla="*/ 49 h 104"/>
                    <a:gd name="T2" fmla="*/ 110 w 128"/>
                    <a:gd name="T3" fmla="*/ 25 h 104"/>
                    <a:gd name="T4" fmla="*/ 100 w 128"/>
                    <a:gd name="T5" fmla="*/ 20 h 104"/>
                    <a:gd name="T6" fmla="*/ 84 w 128"/>
                    <a:gd name="T7" fmla="*/ 20 h 104"/>
                    <a:gd name="T8" fmla="*/ 84 w 128"/>
                    <a:gd name="T9" fmla="*/ 12 h 104"/>
                    <a:gd name="T10" fmla="*/ 72 w 128"/>
                    <a:gd name="T11" fmla="*/ 0 h 104"/>
                    <a:gd name="T12" fmla="*/ 12 w 128"/>
                    <a:gd name="T13" fmla="*/ 0 h 104"/>
                    <a:gd name="T14" fmla="*/ 0 w 128"/>
                    <a:gd name="T15" fmla="*/ 12 h 104"/>
                    <a:gd name="T16" fmla="*/ 0 w 128"/>
                    <a:gd name="T17" fmla="*/ 56 h 104"/>
                    <a:gd name="T18" fmla="*/ 12 w 128"/>
                    <a:gd name="T19" fmla="*/ 68 h 104"/>
                    <a:gd name="T20" fmla="*/ 12 w 128"/>
                    <a:gd name="T21" fmla="*/ 68 h 104"/>
                    <a:gd name="T22" fmla="*/ 12 w 128"/>
                    <a:gd name="T23" fmla="*/ 80 h 104"/>
                    <a:gd name="T24" fmla="*/ 24 w 128"/>
                    <a:gd name="T25" fmla="*/ 92 h 104"/>
                    <a:gd name="T26" fmla="*/ 29 w 128"/>
                    <a:gd name="T27" fmla="*/ 92 h 104"/>
                    <a:gd name="T28" fmla="*/ 44 w 128"/>
                    <a:gd name="T29" fmla="*/ 104 h 104"/>
                    <a:gd name="T30" fmla="*/ 59 w 128"/>
                    <a:gd name="T31" fmla="*/ 92 h 104"/>
                    <a:gd name="T32" fmla="*/ 81 w 128"/>
                    <a:gd name="T33" fmla="*/ 92 h 104"/>
                    <a:gd name="T34" fmla="*/ 96 w 128"/>
                    <a:gd name="T35" fmla="*/ 104 h 104"/>
                    <a:gd name="T36" fmla="*/ 111 w 128"/>
                    <a:gd name="T37" fmla="*/ 92 h 104"/>
                    <a:gd name="T38" fmla="*/ 116 w 128"/>
                    <a:gd name="T39" fmla="*/ 92 h 104"/>
                    <a:gd name="T40" fmla="*/ 128 w 128"/>
                    <a:gd name="T41" fmla="*/ 80 h 104"/>
                    <a:gd name="T42" fmla="*/ 128 w 128"/>
                    <a:gd name="T43" fmla="*/ 56 h 104"/>
                    <a:gd name="T44" fmla="*/ 126 w 128"/>
                    <a:gd name="T45" fmla="*/ 49 h 104"/>
                    <a:gd name="T46" fmla="*/ 12 w 128"/>
                    <a:gd name="T47" fmla="*/ 60 h 104"/>
                    <a:gd name="T48" fmla="*/ 8 w 128"/>
                    <a:gd name="T49" fmla="*/ 56 h 104"/>
                    <a:gd name="T50" fmla="*/ 8 w 128"/>
                    <a:gd name="T51" fmla="*/ 12 h 104"/>
                    <a:gd name="T52" fmla="*/ 12 w 128"/>
                    <a:gd name="T53" fmla="*/ 8 h 104"/>
                    <a:gd name="T54" fmla="*/ 72 w 128"/>
                    <a:gd name="T55" fmla="*/ 8 h 104"/>
                    <a:gd name="T56" fmla="*/ 76 w 128"/>
                    <a:gd name="T57" fmla="*/ 12 h 104"/>
                    <a:gd name="T58" fmla="*/ 76 w 128"/>
                    <a:gd name="T59" fmla="*/ 20 h 104"/>
                    <a:gd name="T60" fmla="*/ 76 w 128"/>
                    <a:gd name="T61" fmla="*/ 28 h 104"/>
                    <a:gd name="T62" fmla="*/ 76 w 128"/>
                    <a:gd name="T63" fmla="*/ 56 h 104"/>
                    <a:gd name="T64" fmla="*/ 72 w 128"/>
                    <a:gd name="T65" fmla="*/ 60 h 104"/>
                    <a:gd name="T66" fmla="*/ 12 w 128"/>
                    <a:gd name="T67" fmla="*/ 60 h 104"/>
                    <a:gd name="T68" fmla="*/ 44 w 128"/>
                    <a:gd name="T69" fmla="*/ 96 h 104"/>
                    <a:gd name="T70" fmla="*/ 36 w 128"/>
                    <a:gd name="T71" fmla="*/ 88 h 104"/>
                    <a:gd name="T72" fmla="*/ 44 w 128"/>
                    <a:gd name="T73" fmla="*/ 80 h 104"/>
                    <a:gd name="T74" fmla="*/ 52 w 128"/>
                    <a:gd name="T75" fmla="*/ 88 h 104"/>
                    <a:gd name="T76" fmla="*/ 44 w 128"/>
                    <a:gd name="T77" fmla="*/ 96 h 104"/>
                    <a:gd name="T78" fmla="*/ 96 w 128"/>
                    <a:gd name="T79" fmla="*/ 96 h 104"/>
                    <a:gd name="T80" fmla="*/ 88 w 128"/>
                    <a:gd name="T81" fmla="*/ 88 h 104"/>
                    <a:gd name="T82" fmla="*/ 96 w 128"/>
                    <a:gd name="T83" fmla="*/ 80 h 104"/>
                    <a:gd name="T84" fmla="*/ 104 w 128"/>
                    <a:gd name="T85" fmla="*/ 88 h 104"/>
                    <a:gd name="T86" fmla="*/ 96 w 128"/>
                    <a:gd name="T87" fmla="*/ 96 h 104"/>
                    <a:gd name="T88" fmla="*/ 120 w 128"/>
                    <a:gd name="T89" fmla="*/ 80 h 104"/>
                    <a:gd name="T90" fmla="*/ 116 w 128"/>
                    <a:gd name="T91" fmla="*/ 84 h 104"/>
                    <a:gd name="T92" fmla="*/ 111 w 128"/>
                    <a:gd name="T93" fmla="*/ 84 h 104"/>
                    <a:gd name="T94" fmla="*/ 96 w 128"/>
                    <a:gd name="T95" fmla="*/ 72 h 104"/>
                    <a:gd name="T96" fmla="*/ 81 w 128"/>
                    <a:gd name="T97" fmla="*/ 84 h 104"/>
                    <a:gd name="T98" fmla="*/ 59 w 128"/>
                    <a:gd name="T99" fmla="*/ 84 h 104"/>
                    <a:gd name="T100" fmla="*/ 44 w 128"/>
                    <a:gd name="T101" fmla="*/ 72 h 104"/>
                    <a:gd name="T102" fmla="*/ 29 w 128"/>
                    <a:gd name="T103" fmla="*/ 84 h 104"/>
                    <a:gd name="T104" fmla="*/ 24 w 128"/>
                    <a:gd name="T105" fmla="*/ 84 h 104"/>
                    <a:gd name="T106" fmla="*/ 20 w 128"/>
                    <a:gd name="T107" fmla="*/ 80 h 104"/>
                    <a:gd name="T108" fmla="*/ 20 w 128"/>
                    <a:gd name="T109" fmla="*/ 68 h 104"/>
                    <a:gd name="T110" fmla="*/ 72 w 128"/>
                    <a:gd name="T111" fmla="*/ 68 h 104"/>
                    <a:gd name="T112" fmla="*/ 84 w 128"/>
                    <a:gd name="T113" fmla="*/ 56 h 104"/>
                    <a:gd name="T114" fmla="*/ 84 w 128"/>
                    <a:gd name="T115" fmla="*/ 28 h 104"/>
                    <a:gd name="T116" fmla="*/ 100 w 128"/>
                    <a:gd name="T117" fmla="*/ 28 h 104"/>
                    <a:gd name="T118" fmla="*/ 103 w 128"/>
                    <a:gd name="T119" fmla="*/ 30 h 104"/>
                    <a:gd name="T120" fmla="*/ 119 w 128"/>
                    <a:gd name="T121" fmla="*/ 54 h 104"/>
                    <a:gd name="T122" fmla="*/ 120 w 128"/>
                    <a:gd name="T123" fmla="*/ 56 h 104"/>
                    <a:gd name="T124" fmla="*/ 120 w 128"/>
                    <a:gd name="T125" fmla="*/ 8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8" h="104">
                      <a:moveTo>
                        <a:pt x="126" y="49"/>
                      </a:moveTo>
                      <a:cubicBezTo>
                        <a:pt x="110" y="25"/>
                        <a:pt x="110" y="25"/>
                        <a:pt x="110" y="25"/>
                      </a:cubicBezTo>
                      <a:cubicBezTo>
                        <a:pt x="108" y="22"/>
                        <a:pt x="104" y="20"/>
                        <a:pt x="100" y="20"/>
                      </a:cubicBezTo>
                      <a:cubicBezTo>
                        <a:pt x="84" y="20"/>
                        <a:pt x="84" y="20"/>
                        <a:pt x="84" y="20"/>
                      </a:cubicBezTo>
                      <a:cubicBezTo>
                        <a:pt x="84" y="12"/>
                        <a:pt x="84" y="12"/>
                        <a:pt x="84" y="12"/>
                      </a:cubicBezTo>
                      <a:cubicBezTo>
                        <a:pt x="84" y="5"/>
                        <a:pt x="79" y="0"/>
                        <a:pt x="72" y="0"/>
                      </a:cubicBezTo>
                      <a:cubicBezTo>
                        <a:pt x="12" y="0"/>
                        <a:pt x="12" y="0"/>
                        <a:pt x="12" y="0"/>
                      </a:cubicBezTo>
                      <a:cubicBezTo>
                        <a:pt x="5" y="0"/>
                        <a:pt x="0" y="5"/>
                        <a:pt x="0" y="12"/>
                      </a:cubicBezTo>
                      <a:cubicBezTo>
                        <a:pt x="0" y="56"/>
                        <a:pt x="0" y="56"/>
                        <a:pt x="0" y="56"/>
                      </a:cubicBezTo>
                      <a:cubicBezTo>
                        <a:pt x="0" y="63"/>
                        <a:pt x="5" y="68"/>
                        <a:pt x="12" y="68"/>
                      </a:cubicBezTo>
                      <a:cubicBezTo>
                        <a:pt x="12" y="68"/>
                        <a:pt x="12" y="68"/>
                        <a:pt x="12" y="68"/>
                      </a:cubicBezTo>
                      <a:cubicBezTo>
                        <a:pt x="12" y="80"/>
                        <a:pt x="12" y="80"/>
                        <a:pt x="12" y="80"/>
                      </a:cubicBezTo>
                      <a:cubicBezTo>
                        <a:pt x="12" y="87"/>
                        <a:pt x="17" y="92"/>
                        <a:pt x="24" y="92"/>
                      </a:cubicBezTo>
                      <a:cubicBezTo>
                        <a:pt x="29" y="92"/>
                        <a:pt x="29" y="92"/>
                        <a:pt x="29" y="92"/>
                      </a:cubicBezTo>
                      <a:cubicBezTo>
                        <a:pt x="30" y="99"/>
                        <a:pt x="37" y="104"/>
                        <a:pt x="44" y="104"/>
                      </a:cubicBezTo>
                      <a:cubicBezTo>
                        <a:pt x="51" y="104"/>
                        <a:pt x="58" y="99"/>
                        <a:pt x="59" y="92"/>
                      </a:cubicBezTo>
                      <a:cubicBezTo>
                        <a:pt x="81" y="92"/>
                        <a:pt x="81" y="92"/>
                        <a:pt x="81" y="92"/>
                      </a:cubicBezTo>
                      <a:cubicBezTo>
                        <a:pt x="82" y="99"/>
                        <a:pt x="89" y="104"/>
                        <a:pt x="96" y="104"/>
                      </a:cubicBezTo>
                      <a:cubicBezTo>
                        <a:pt x="103" y="104"/>
                        <a:pt x="110" y="99"/>
                        <a:pt x="111" y="92"/>
                      </a:cubicBezTo>
                      <a:cubicBezTo>
                        <a:pt x="116" y="92"/>
                        <a:pt x="116" y="92"/>
                        <a:pt x="116" y="92"/>
                      </a:cubicBezTo>
                      <a:cubicBezTo>
                        <a:pt x="123" y="92"/>
                        <a:pt x="128" y="87"/>
                        <a:pt x="128" y="80"/>
                      </a:cubicBezTo>
                      <a:cubicBezTo>
                        <a:pt x="128" y="56"/>
                        <a:pt x="128" y="56"/>
                        <a:pt x="128" y="56"/>
                      </a:cubicBezTo>
                      <a:cubicBezTo>
                        <a:pt x="128" y="54"/>
                        <a:pt x="127" y="51"/>
                        <a:pt x="126" y="49"/>
                      </a:cubicBezTo>
                      <a:close/>
                      <a:moveTo>
                        <a:pt x="12" y="60"/>
                      </a:moveTo>
                      <a:cubicBezTo>
                        <a:pt x="10" y="60"/>
                        <a:pt x="8" y="58"/>
                        <a:pt x="8" y="56"/>
                      </a:cubicBezTo>
                      <a:cubicBezTo>
                        <a:pt x="8" y="12"/>
                        <a:pt x="8" y="12"/>
                        <a:pt x="8" y="12"/>
                      </a:cubicBezTo>
                      <a:cubicBezTo>
                        <a:pt x="8" y="10"/>
                        <a:pt x="10" y="8"/>
                        <a:pt x="12" y="8"/>
                      </a:cubicBezTo>
                      <a:cubicBezTo>
                        <a:pt x="72" y="8"/>
                        <a:pt x="72" y="8"/>
                        <a:pt x="72" y="8"/>
                      </a:cubicBezTo>
                      <a:cubicBezTo>
                        <a:pt x="74" y="8"/>
                        <a:pt x="76" y="10"/>
                        <a:pt x="76" y="12"/>
                      </a:cubicBezTo>
                      <a:cubicBezTo>
                        <a:pt x="76" y="20"/>
                        <a:pt x="76" y="20"/>
                        <a:pt x="76" y="20"/>
                      </a:cubicBezTo>
                      <a:cubicBezTo>
                        <a:pt x="76" y="28"/>
                        <a:pt x="76" y="28"/>
                        <a:pt x="76" y="28"/>
                      </a:cubicBezTo>
                      <a:cubicBezTo>
                        <a:pt x="76" y="56"/>
                        <a:pt x="76" y="56"/>
                        <a:pt x="76" y="56"/>
                      </a:cubicBezTo>
                      <a:cubicBezTo>
                        <a:pt x="76" y="58"/>
                        <a:pt x="74" y="60"/>
                        <a:pt x="72" y="60"/>
                      </a:cubicBezTo>
                      <a:lnTo>
                        <a:pt x="12" y="60"/>
                      </a:lnTo>
                      <a:close/>
                      <a:moveTo>
                        <a:pt x="44" y="96"/>
                      </a:moveTo>
                      <a:cubicBezTo>
                        <a:pt x="40" y="96"/>
                        <a:pt x="36" y="92"/>
                        <a:pt x="36" y="88"/>
                      </a:cubicBezTo>
                      <a:cubicBezTo>
                        <a:pt x="36" y="84"/>
                        <a:pt x="40" y="80"/>
                        <a:pt x="44" y="80"/>
                      </a:cubicBezTo>
                      <a:cubicBezTo>
                        <a:pt x="48" y="80"/>
                        <a:pt x="52" y="84"/>
                        <a:pt x="52" y="88"/>
                      </a:cubicBezTo>
                      <a:cubicBezTo>
                        <a:pt x="52" y="92"/>
                        <a:pt x="48" y="96"/>
                        <a:pt x="44" y="96"/>
                      </a:cubicBezTo>
                      <a:close/>
                      <a:moveTo>
                        <a:pt x="96" y="96"/>
                      </a:moveTo>
                      <a:cubicBezTo>
                        <a:pt x="92" y="96"/>
                        <a:pt x="88" y="92"/>
                        <a:pt x="88" y="88"/>
                      </a:cubicBezTo>
                      <a:cubicBezTo>
                        <a:pt x="88" y="84"/>
                        <a:pt x="92" y="80"/>
                        <a:pt x="96" y="80"/>
                      </a:cubicBezTo>
                      <a:cubicBezTo>
                        <a:pt x="100" y="80"/>
                        <a:pt x="104" y="84"/>
                        <a:pt x="104" y="88"/>
                      </a:cubicBezTo>
                      <a:cubicBezTo>
                        <a:pt x="104" y="92"/>
                        <a:pt x="100" y="96"/>
                        <a:pt x="96" y="96"/>
                      </a:cubicBezTo>
                      <a:close/>
                      <a:moveTo>
                        <a:pt x="120" y="80"/>
                      </a:moveTo>
                      <a:cubicBezTo>
                        <a:pt x="120" y="82"/>
                        <a:pt x="118" y="84"/>
                        <a:pt x="116" y="84"/>
                      </a:cubicBezTo>
                      <a:cubicBezTo>
                        <a:pt x="111" y="84"/>
                        <a:pt x="111" y="84"/>
                        <a:pt x="111" y="84"/>
                      </a:cubicBezTo>
                      <a:cubicBezTo>
                        <a:pt x="110" y="77"/>
                        <a:pt x="103" y="72"/>
                        <a:pt x="96" y="72"/>
                      </a:cubicBezTo>
                      <a:cubicBezTo>
                        <a:pt x="89" y="72"/>
                        <a:pt x="82" y="77"/>
                        <a:pt x="81" y="84"/>
                      </a:cubicBezTo>
                      <a:cubicBezTo>
                        <a:pt x="59" y="84"/>
                        <a:pt x="59" y="84"/>
                        <a:pt x="59" y="84"/>
                      </a:cubicBezTo>
                      <a:cubicBezTo>
                        <a:pt x="58" y="77"/>
                        <a:pt x="51" y="72"/>
                        <a:pt x="44" y="72"/>
                      </a:cubicBezTo>
                      <a:cubicBezTo>
                        <a:pt x="37" y="72"/>
                        <a:pt x="30" y="77"/>
                        <a:pt x="29" y="84"/>
                      </a:cubicBezTo>
                      <a:cubicBezTo>
                        <a:pt x="24" y="84"/>
                        <a:pt x="24" y="84"/>
                        <a:pt x="24" y="84"/>
                      </a:cubicBezTo>
                      <a:cubicBezTo>
                        <a:pt x="22" y="84"/>
                        <a:pt x="20" y="82"/>
                        <a:pt x="20" y="80"/>
                      </a:cubicBezTo>
                      <a:cubicBezTo>
                        <a:pt x="20" y="68"/>
                        <a:pt x="20" y="68"/>
                        <a:pt x="20" y="68"/>
                      </a:cubicBezTo>
                      <a:cubicBezTo>
                        <a:pt x="72" y="68"/>
                        <a:pt x="72" y="68"/>
                        <a:pt x="72" y="68"/>
                      </a:cubicBezTo>
                      <a:cubicBezTo>
                        <a:pt x="79" y="68"/>
                        <a:pt x="84" y="63"/>
                        <a:pt x="84" y="56"/>
                      </a:cubicBezTo>
                      <a:cubicBezTo>
                        <a:pt x="84" y="28"/>
                        <a:pt x="84" y="28"/>
                        <a:pt x="84" y="28"/>
                      </a:cubicBezTo>
                      <a:cubicBezTo>
                        <a:pt x="100" y="28"/>
                        <a:pt x="100" y="28"/>
                        <a:pt x="100" y="28"/>
                      </a:cubicBezTo>
                      <a:cubicBezTo>
                        <a:pt x="101" y="28"/>
                        <a:pt x="103" y="29"/>
                        <a:pt x="103" y="30"/>
                      </a:cubicBezTo>
                      <a:cubicBezTo>
                        <a:pt x="119" y="54"/>
                        <a:pt x="119" y="54"/>
                        <a:pt x="119" y="54"/>
                      </a:cubicBezTo>
                      <a:cubicBezTo>
                        <a:pt x="120" y="54"/>
                        <a:pt x="120" y="55"/>
                        <a:pt x="120" y="56"/>
                      </a:cubicBezTo>
                      <a:lnTo>
                        <a:pt x="12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grpSp>
          <p:grpSp>
            <p:nvGrpSpPr>
              <p:cNvPr id="73" name="Group 27">
                <a:extLst>
                  <a:ext uri="{FF2B5EF4-FFF2-40B4-BE49-F238E27FC236}">
                    <a16:creationId xmlns:a16="http://schemas.microsoft.com/office/drawing/2014/main" id="{6F042935-0332-4EBC-AAFA-59CF7C8B4940}"/>
                  </a:ext>
                </a:extLst>
              </p:cNvPr>
              <p:cNvGrpSpPr/>
              <p:nvPr/>
            </p:nvGrpSpPr>
            <p:grpSpPr>
              <a:xfrm>
                <a:off x="7210457" y="1807833"/>
                <a:ext cx="549275" cy="549275"/>
                <a:chOff x="1978025" y="4927601"/>
                <a:chExt cx="549275" cy="549275"/>
              </a:xfrm>
              <a:solidFill>
                <a:schemeClr val="bg1"/>
              </a:solidFill>
            </p:grpSpPr>
            <p:sp>
              <p:nvSpPr>
                <p:cNvPr id="116" name="Freeform 48">
                  <a:extLst>
                    <a:ext uri="{FF2B5EF4-FFF2-40B4-BE49-F238E27FC236}">
                      <a16:creationId xmlns:a16="http://schemas.microsoft.com/office/drawing/2014/main" id="{8B28FB3A-5F6F-4263-8E68-7473D7FF0395}"/>
                    </a:ext>
                  </a:extLst>
                </p:cNvPr>
                <p:cNvSpPr>
                  <a:spLocks noEditPoints="1"/>
                </p:cNvSpPr>
                <p:nvPr/>
              </p:nvSpPr>
              <p:spPr bwMode="auto">
                <a:xfrm>
                  <a:off x="1978025" y="4927601"/>
                  <a:ext cx="549275" cy="549275"/>
                </a:xfrm>
                <a:custGeom>
                  <a:avLst/>
                  <a:gdLst>
                    <a:gd name="T0" fmla="*/ 97 w 146"/>
                    <a:gd name="T1" fmla="*/ 14 h 146"/>
                    <a:gd name="T2" fmla="*/ 14 w 146"/>
                    <a:gd name="T3" fmla="*/ 49 h 146"/>
                    <a:gd name="T4" fmla="*/ 49 w 146"/>
                    <a:gd name="T5" fmla="*/ 132 h 146"/>
                    <a:gd name="T6" fmla="*/ 132 w 146"/>
                    <a:gd name="T7" fmla="*/ 97 h 146"/>
                    <a:gd name="T8" fmla="*/ 97 w 146"/>
                    <a:gd name="T9" fmla="*/ 14 h 146"/>
                    <a:gd name="T10" fmla="*/ 52 w 146"/>
                    <a:gd name="T11" fmla="*/ 125 h 146"/>
                    <a:gd name="T12" fmla="*/ 21 w 146"/>
                    <a:gd name="T13" fmla="*/ 52 h 146"/>
                    <a:gd name="T14" fmla="*/ 94 w 146"/>
                    <a:gd name="T15" fmla="*/ 21 h 146"/>
                    <a:gd name="T16" fmla="*/ 125 w 146"/>
                    <a:gd name="T17" fmla="*/ 94 h 146"/>
                    <a:gd name="T18" fmla="*/ 52 w 146"/>
                    <a:gd name="T19" fmla="*/ 12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146">
                      <a:moveTo>
                        <a:pt x="97" y="14"/>
                      </a:moveTo>
                      <a:cubicBezTo>
                        <a:pt x="64" y="0"/>
                        <a:pt x="27" y="16"/>
                        <a:pt x="14" y="49"/>
                      </a:cubicBezTo>
                      <a:cubicBezTo>
                        <a:pt x="0" y="82"/>
                        <a:pt x="16" y="119"/>
                        <a:pt x="49" y="132"/>
                      </a:cubicBezTo>
                      <a:cubicBezTo>
                        <a:pt x="82" y="146"/>
                        <a:pt x="119" y="130"/>
                        <a:pt x="132" y="97"/>
                      </a:cubicBezTo>
                      <a:cubicBezTo>
                        <a:pt x="146" y="64"/>
                        <a:pt x="130" y="27"/>
                        <a:pt x="97" y="14"/>
                      </a:cubicBezTo>
                      <a:close/>
                      <a:moveTo>
                        <a:pt x="52" y="125"/>
                      </a:moveTo>
                      <a:cubicBezTo>
                        <a:pt x="24" y="114"/>
                        <a:pt x="10" y="81"/>
                        <a:pt x="21" y="52"/>
                      </a:cubicBezTo>
                      <a:cubicBezTo>
                        <a:pt x="33" y="24"/>
                        <a:pt x="65" y="10"/>
                        <a:pt x="94" y="21"/>
                      </a:cubicBezTo>
                      <a:cubicBezTo>
                        <a:pt x="123" y="33"/>
                        <a:pt x="136" y="65"/>
                        <a:pt x="125" y="94"/>
                      </a:cubicBezTo>
                      <a:cubicBezTo>
                        <a:pt x="114" y="123"/>
                        <a:pt x="81" y="136"/>
                        <a:pt x="5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117" name="Freeform 49">
                  <a:extLst>
                    <a:ext uri="{FF2B5EF4-FFF2-40B4-BE49-F238E27FC236}">
                      <a16:creationId xmlns:a16="http://schemas.microsoft.com/office/drawing/2014/main" id="{59B08F47-5958-4676-8F57-95B0B4C6BCBE}"/>
                    </a:ext>
                  </a:extLst>
                </p:cNvPr>
                <p:cNvSpPr>
                  <a:spLocks noEditPoints="1"/>
                </p:cNvSpPr>
                <p:nvPr/>
              </p:nvSpPr>
              <p:spPr bwMode="auto">
                <a:xfrm>
                  <a:off x="2219325" y="5168901"/>
                  <a:ext cx="66675" cy="68263"/>
                </a:xfrm>
                <a:custGeom>
                  <a:avLst/>
                  <a:gdLst>
                    <a:gd name="T0" fmla="*/ 12 w 18"/>
                    <a:gd name="T1" fmla="*/ 2 h 18"/>
                    <a:gd name="T2" fmla="*/ 2 w 18"/>
                    <a:gd name="T3" fmla="*/ 6 h 18"/>
                    <a:gd name="T4" fmla="*/ 6 w 18"/>
                    <a:gd name="T5" fmla="*/ 16 h 18"/>
                    <a:gd name="T6" fmla="*/ 16 w 18"/>
                    <a:gd name="T7" fmla="*/ 12 h 18"/>
                    <a:gd name="T8" fmla="*/ 12 w 18"/>
                    <a:gd name="T9" fmla="*/ 2 h 18"/>
                    <a:gd name="T10" fmla="*/ 8 w 18"/>
                    <a:gd name="T11" fmla="*/ 13 h 18"/>
                    <a:gd name="T12" fmla="*/ 5 w 18"/>
                    <a:gd name="T13" fmla="*/ 8 h 18"/>
                    <a:gd name="T14" fmla="*/ 11 w 18"/>
                    <a:gd name="T15" fmla="*/ 5 h 18"/>
                    <a:gd name="T16" fmla="*/ 13 w 18"/>
                    <a:gd name="T17" fmla="*/ 11 h 18"/>
                    <a:gd name="T18" fmla="*/ 8 w 18"/>
                    <a:gd name="T19"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12" y="2"/>
                      </a:moveTo>
                      <a:cubicBezTo>
                        <a:pt x="8" y="0"/>
                        <a:pt x="3" y="2"/>
                        <a:pt x="2" y="6"/>
                      </a:cubicBezTo>
                      <a:cubicBezTo>
                        <a:pt x="0" y="10"/>
                        <a:pt x="2" y="15"/>
                        <a:pt x="6" y="16"/>
                      </a:cubicBezTo>
                      <a:cubicBezTo>
                        <a:pt x="10" y="18"/>
                        <a:pt x="15" y="16"/>
                        <a:pt x="16" y="12"/>
                      </a:cubicBezTo>
                      <a:cubicBezTo>
                        <a:pt x="18" y="8"/>
                        <a:pt x="16" y="3"/>
                        <a:pt x="12" y="2"/>
                      </a:cubicBezTo>
                      <a:close/>
                      <a:moveTo>
                        <a:pt x="8" y="13"/>
                      </a:moveTo>
                      <a:cubicBezTo>
                        <a:pt x="5" y="12"/>
                        <a:pt x="4" y="10"/>
                        <a:pt x="5" y="8"/>
                      </a:cubicBezTo>
                      <a:cubicBezTo>
                        <a:pt x="6" y="5"/>
                        <a:pt x="8" y="4"/>
                        <a:pt x="11" y="5"/>
                      </a:cubicBezTo>
                      <a:cubicBezTo>
                        <a:pt x="13" y="6"/>
                        <a:pt x="14" y="8"/>
                        <a:pt x="13" y="11"/>
                      </a:cubicBezTo>
                      <a:cubicBezTo>
                        <a:pt x="12" y="13"/>
                        <a:pt x="10" y="14"/>
                        <a:pt x="8"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118" name="Freeform 50">
                  <a:extLst>
                    <a:ext uri="{FF2B5EF4-FFF2-40B4-BE49-F238E27FC236}">
                      <a16:creationId xmlns:a16="http://schemas.microsoft.com/office/drawing/2014/main" id="{54C4409B-42FA-4BCC-987F-046AE7357A5F}"/>
                    </a:ext>
                  </a:extLst>
                </p:cNvPr>
                <p:cNvSpPr>
                  <a:spLocks noEditPoints="1"/>
                </p:cNvSpPr>
                <p:nvPr/>
              </p:nvSpPr>
              <p:spPr bwMode="auto">
                <a:xfrm>
                  <a:off x="2151063" y="5100638"/>
                  <a:ext cx="203200" cy="203200"/>
                </a:xfrm>
                <a:custGeom>
                  <a:avLst/>
                  <a:gdLst>
                    <a:gd name="T0" fmla="*/ 36 w 54"/>
                    <a:gd name="T1" fmla="*/ 5 h 54"/>
                    <a:gd name="T2" fmla="*/ 5 w 54"/>
                    <a:gd name="T3" fmla="*/ 18 h 54"/>
                    <a:gd name="T4" fmla="*/ 18 w 54"/>
                    <a:gd name="T5" fmla="*/ 49 h 54"/>
                    <a:gd name="T6" fmla="*/ 49 w 54"/>
                    <a:gd name="T7" fmla="*/ 36 h 54"/>
                    <a:gd name="T8" fmla="*/ 36 w 54"/>
                    <a:gd name="T9" fmla="*/ 5 h 54"/>
                    <a:gd name="T10" fmla="*/ 21 w 54"/>
                    <a:gd name="T11" fmla="*/ 42 h 54"/>
                    <a:gd name="T12" fmla="*/ 12 w 54"/>
                    <a:gd name="T13" fmla="*/ 21 h 54"/>
                    <a:gd name="T14" fmla="*/ 33 w 54"/>
                    <a:gd name="T15" fmla="*/ 12 h 54"/>
                    <a:gd name="T16" fmla="*/ 42 w 54"/>
                    <a:gd name="T17" fmla="*/ 33 h 54"/>
                    <a:gd name="T18" fmla="*/ 21 w 54"/>
                    <a:gd name="T19"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54">
                      <a:moveTo>
                        <a:pt x="36" y="5"/>
                      </a:moveTo>
                      <a:cubicBezTo>
                        <a:pt x="24" y="0"/>
                        <a:pt x="10" y="6"/>
                        <a:pt x="5" y="18"/>
                      </a:cubicBezTo>
                      <a:cubicBezTo>
                        <a:pt x="0" y="30"/>
                        <a:pt x="6" y="44"/>
                        <a:pt x="18" y="49"/>
                      </a:cubicBezTo>
                      <a:cubicBezTo>
                        <a:pt x="30" y="54"/>
                        <a:pt x="44" y="48"/>
                        <a:pt x="49" y="36"/>
                      </a:cubicBezTo>
                      <a:cubicBezTo>
                        <a:pt x="54" y="24"/>
                        <a:pt x="48" y="10"/>
                        <a:pt x="36" y="5"/>
                      </a:cubicBezTo>
                      <a:close/>
                      <a:moveTo>
                        <a:pt x="21" y="42"/>
                      </a:moveTo>
                      <a:cubicBezTo>
                        <a:pt x="13" y="39"/>
                        <a:pt x="9" y="29"/>
                        <a:pt x="12" y="21"/>
                      </a:cubicBezTo>
                      <a:cubicBezTo>
                        <a:pt x="15" y="13"/>
                        <a:pt x="25" y="9"/>
                        <a:pt x="33" y="12"/>
                      </a:cubicBezTo>
                      <a:cubicBezTo>
                        <a:pt x="41" y="15"/>
                        <a:pt x="45" y="25"/>
                        <a:pt x="42" y="33"/>
                      </a:cubicBezTo>
                      <a:cubicBezTo>
                        <a:pt x="39" y="41"/>
                        <a:pt x="29" y="45"/>
                        <a:pt x="21"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119" name="Freeform 51">
                  <a:extLst>
                    <a:ext uri="{FF2B5EF4-FFF2-40B4-BE49-F238E27FC236}">
                      <a16:creationId xmlns:a16="http://schemas.microsoft.com/office/drawing/2014/main" id="{33A716BC-BF55-46F0-95A4-910D60D48A25}"/>
                    </a:ext>
                  </a:extLst>
                </p:cNvPr>
                <p:cNvSpPr>
                  <a:spLocks/>
                </p:cNvSpPr>
                <p:nvPr/>
              </p:nvSpPr>
              <p:spPr bwMode="auto">
                <a:xfrm>
                  <a:off x="2290763" y="5237163"/>
                  <a:ext cx="74612" cy="77788"/>
                </a:xfrm>
                <a:custGeom>
                  <a:avLst/>
                  <a:gdLst>
                    <a:gd name="T0" fmla="*/ 20 w 20"/>
                    <a:gd name="T1" fmla="*/ 3 h 21"/>
                    <a:gd name="T2" fmla="*/ 19 w 20"/>
                    <a:gd name="T3" fmla="*/ 0 h 21"/>
                    <a:gd name="T4" fmla="*/ 16 w 20"/>
                    <a:gd name="T5" fmla="*/ 1 h 21"/>
                    <a:gd name="T6" fmla="*/ 16 w 20"/>
                    <a:gd name="T7" fmla="*/ 1 h 21"/>
                    <a:gd name="T8" fmla="*/ 1 w 20"/>
                    <a:gd name="T9" fmla="*/ 17 h 21"/>
                    <a:gd name="T10" fmla="*/ 0 w 20"/>
                    <a:gd name="T11" fmla="*/ 19 h 21"/>
                    <a:gd name="T12" fmla="*/ 3 w 20"/>
                    <a:gd name="T13" fmla="*/ 20 h 21"/>
                    <a:gd name="T14" fmla="*/ 3 w 20"/>
                    <a:gd name="T15" fmla="*/ 20 h 21"/>
                    <a:gd name="T16" fmla="*/ 20 w 20"/>
                    <a:gd name="T17"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1">
                      <a:moveTo>
                        <a:pt x="20" y="3"/>
                      </a:moveTo>
                      <a:cubicBezTo>
                        <a:pt x="20" y="2"/>
                        <a:pt x="20" y="1"/>
                        <a:pt x="19" y="0"/>
                      </a:cubicBezTo>
                      <a:cubicBezTo>
                        <a:pt x="18" y="0"/>
                        <a:pt x="16" y="0"/>
                        <a:pt x="16" y="1"/>
                      </a:cubicBezTo>
                      <a:cubicBezTo>
                        <a:pt x="16" y="1"/>
                        <a:pt x="16" y="1"/>
                        <a:pt x="16" y="1"/>
                      </a:cubicBezTo>
                      <a:cubicBezTo>
                        <a:pt x="13" y="9"/>
                        <a:pt x="8" y="14"/>
                        <a:pt x="1" y="17"/>
                      </a:cubicBezTo>
                      <a:cubicBezTo>
                        <a:pt x="0" y="17"/>
                        <a:pt x="0" y="18"/>
                        <a:pt x="0" y="19"/>
                      </a:cubicBezTo>
                      <a:cubicBezTo>
                        <a:pt x="0" y="20"/>
                        <a:pt x="2" y="21"/>
                        <a:pt x="3" y="20"/>
                      </a:cubicBezTo>
                      <a:cubicBezTo>
                        <a:pt x="3" y="20"/>
                        <a:pt x="3" y="20"/>
                        <a:pt x="3" y="20"/>
                      </a:cubicBezTo>
                      <a:cubicBezTo>
                        <a:pt x="10" y="17"/>
                        <a:pt x="16" y="11"/>
                        <a:pt x="2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120" name="Freeform 52">
                  <a:extLst>
                    <a:ext uri="{FF2B5EF4-FFF2-40B4-BE49-F238E27FC236}">
                      <a16:creationId xmlns:a16="http://schemas.microsoft.com/office/drawing/2014/main" id="{F9755782-EE76-4796-AC25-F5D04FBBC816}"/>
                    </a:ext>
                  </a:extLst>
                </p:cNvPr>
                <p:cNvSpPr>
                  <a:spLocks/>
                </p:cNvSpPr>
                <p:nvPr/>
              </p:nvSpPr>
              <p:spPr bwMode="auto">
                <a:xfrm>
                  <a:off x="2312988" y="5259388"/>
                  <a:ext cx="109537" cy="112713"/>
                </a:xfrm>
                <a:custGeom>
                  <a:avLst/>
                  <a:gdLst>
                    <a:gd name="T0" fmla="*/ 27 w 29"/>
                    <a:gd name="T1" fmla="*/ 0 h 30"/>
                    <a:gd name="T2" fmla="*/ 25 w 29"/>
                    <a:gd name="T3" fmla="*/ 1 h 30"/>
                    <a:gd name="T4" fmla="*/ 1 w 29"/>
                    <a:gd name="T5" fmla="*/ 25 h 30"/>
                    <a:gd name="T6" fmla="*/ 0 w 29"/>
                    <a:gd name="T7" fmla="*/ 28 h 30"/>
                    <a:gd name="T8" fmla="*/ 3 w 29"/>
                    <a:gd name="T9" fmla="*/ 29 h 30"/>
                    <a:gd name="T10" fmla="*/ 3 w 29"/>
                    <a:gd name="T11" fmla="*/ 29 h 30"/>
                    <a:gd name="T12" fmla="*/ 29 w 29"/>
                    <a:gd name="T13" fmla="*/ 3 h 30"/>
                    <a:gd name="T14" fmla="*/ 27 w 29"/>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0">
                      <a:moveTo>
                        <a:pt x="27" y="0"/>
                      </a:moveTo>
                      <a:cubicBezTo>
                        <a:pt x="26" y="0"/>
                        <a:pt x="25" y="0"/>
                        <a:pt x="25" y="1"/>
                      </a:cubicBezTo>
                      <a:cubicBezTo>
                        <a:pt x="20" y="13"/>
                        <a:pt x="12" y="21"/>
                        <a:pt x="1" y="25"/>
                      </a:cubicBezTo>
                      <a:cubicBezTo>
                        <a:pt x="0" y="26"/>
                        <a:pt x="0" y="27"/>
                        <a:pt x="0" y="28"/>
                      </a:cubicBezTo>
                      <a:cubicBezTo>
                        <a:pt x="1" y="29"/>
                        <a:pt x="2" y="30"/>
                        <a:pt x="3" y="29"/>
                      </a:cubicBezTo>
                      <a:cubicBezTo>
                        <a:pt x="3" y="29"/>
                        <a:pt x="3" y="29"/>
                        <a:pt x="3" y="29"/>
                      </a:cubicBezTo>
                      <a:cubicBezTo>
                        <a:pt x="14" y="24"/>
                        <a:pt x="24" y="15"/>
                        <a:pt x="29" y="3"/>
                      </a:cubicBezTo>
                      <a:cubicBezTo>
                        <a:pt x="29" y="2"/>
                        <a:pt x="28" y="1"/>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121" name="Freeform 53">
                  <a:extLst>
                    <a:ext uri="{FF2B5EF4-FFF2-40B4-BE49-F238E27FC236}">
                      <a16:creationId xmlns:a16="http://schemas.microsoft.com/office/drawing/2014/main" id="{6B2CB4C0-E732-4B3D-9F33-77533EE4149A}"/>
                    </a:ext>
                  </a:extLst>
                </p:cNvPr>
                <p:cNvSpPr>
                  <a:spLocks/>
                </p:cNvSpPr>
                <p:nvPr/>
              </p:nvSpPr>
              <p:spPr bwMode="auto">
                <a:xfrm>
                  <a:off x="2301875" y="5248276"/>
                  <a:ext cx="93662" cy="93663"/>
                </a:xfrm>
                <a:custGeom>
                  <a:avLst/>
                  <a:gdLst>
                    <a:gd name="T0" fmla="*/ 23 w 25"/>
                    <a:gd name="T1" fmla="*/ 0 h 25"/>
                    <a:gd name="T2" fmla="*/ 20 w 25"/>
                    <a:gd name="T3" fmla="*/ 1 h 25"/>
                    <a:gd name="T4" fmla="*/ 1 w 25"/>
                    <a:gd name="T5" fmla="*/ 21 h 25"/>
                    <a:gd name="T6" fmla="*/ 1 w 25"/>
                    <a:gd name="T7" fmla="*/ 21 h 25"/>
                    <a:gd name="T8" fmla="*/ 0 w 25"/>
                    <a:gd name="T9" fmla="*/ 24 h 25"/>
                    <a:gd name="T10" fmla="*/ 3 w 25"/>
                    <a:gd name="T11" fmla="*/ 25 h 25"/>
                    <a:gd name="T12" fmla="*/ 3 w 25"/>
                    <a:gd name="T13" fmla="*/ 25 h 25"/>
                    <a:gd name="T14" fmla="*/ 24 w 25"/>
                    <a:gd name="T15" fmla="*/ 3 h 25"/>
                    <a:gd name="T16" fmla="*/ 2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23" y="0"/>
                      </a:moveTo>
                      <a:cubicBezTo>
                        <a:pt x="22" y="0"/>
                        <a:pt x="21" y="0"/>
                        <a:pt x="20" y="1"/>
                      </a:cubicBezTo>
                      <a:cubicBezTo>
                        <a:pt x="17" y="11"/>
                        <a:pt x="10" y="17"/>
                        <a:pt x="1" y="21"/>
                      </a:cubicBezTo>
                      <a:cubicBezTo>
                        <a:pt x="1" y="21"/>
                        <a:pt x="1" y="21"/>
                        <a:pt x="1" y="21"/>
                      </a:cubicBezTo>
                      <a:cubicBezTo>
                        <a:pt x="0" y="22"/>
                        <a:pt x="0" y="23"/>
                        <a:pt x="0" y="24"/>
                      </a:cubicBezTo>
                      <a:cubicBezTo>
                        <a:pt x="1" y="25"/>
                        <a:pt x="2" y="25"/>
                        <a:pt x="3" y="25"/>
                      </a:cubicBezTo>
                      <a:cubicBezTo>
                        <a:pt x="3" y="25"/>
                        <a:pt x="3" y="25"/>
                        <a:pt x="3" y="25"/>
                      </a:cubicBezTo>
                      <a:cubicBezTo>
                        <a:pt x="12" y="21"/>
                        <a:pt x="20" y="13"/>
                        <a:pt x="24" y="3"/>
                      </a:cubicBezTo>
                      <a:cubicBezTo>
                        <a:pt x="25" y="2"/>
                        <a:pt x="24" y="1"/>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122" name="Freeform 54">
                  <a:extLst>
                    <a:ext uri="{FF2B5EF4-FFF2-40B4-BE49-F238E27FC236}">
                      <a16:creationId xmlns:a16="http://schemas.microsoft.com/office/drawing/2014/main" id="{70931DA9-8248-488D-AA43-79063EA266DD}"/>
                    </a:ext>
                  </a:extLst>
                </p:cNvPr>
                <p:cNvSpPr>
                  <a:spLocks/>
                </p:cNvSpPr>
                <p:nvPr/>
              </p:nvSpPr>
              <p:spPr bwMode="auto">
                <a:xfrm>
                  <a:off x="2139950" y="5089526"/>
                  <a:ext cx="74612" cy="79375"/>
                </a:xfrm>
                <a:custGeom>
                  <a:avLst/>
                  <a:gdLst>
                    <a:gd name="T0" fmla="*/ 20 w 20"/>
                    <a:gd name="T1" fmla="*/ 2 h 21"/>
                    <a:gd name="T2" fmla="*/ 17 w 20"/>
                    <a:gd name="T3" fmla="*/ 1 h 21"/>
                    <a:gd name="T4" fmla="*/ 17 w 20"/>
                    <a:gd name="T5" fmla="*/ 1 h 21"/>
                    <a:gd name="T6" fmla="*/ 0 w 20"/>
                    <a:gd name="T7" fmla="*/ 18 h 21"/>
                    <a:gd name="T8" fmla="*/ 0 w 20"/>
                    <a:gd name="T9" fmla="*/ 18 h 21"/>
                    <a:gd name="T10" fmla="*/ 1 w 20"/>
                    <a:gd name="T11" fmla="*/ 21 h 21"/>
                    <a:gd name="T12" fmla="*/ 4 w 20"/>
                    <a:gd name="T13" fmla="*/ 20 h 21"/>
                    <a:gd name="T14" fmla="*/ 4 w 20"/>
                    <a:gd name="T15" fmla="*/ 20 h 21"/>
                    <a:gd name="T16" fmla="*/ 19 w 20"/>
                    <a:gd name="T17" fmla="*/ 4 h 21"/>
                    <a:gd name="T18" fmla="*/ 20 w 20"/>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1">
                      <a:moveTo>
                        <a:pt x="20" y="2"/>
                      </a:moveTo>
                      <a:cubicBezTo>
                        <a:pt x="20" y="1"/>
                        <a:pt x="18" y="0"/>
                        <a:pt x="17" y="1"/>
                      </a:cubicBezTo>
                      <a:cubicBezTo>
                        <a:pt x="17" y="1"/>
                        <a:pt x="17" y="1"/>
                        <a:pt x="17" y="1"/>
                      </a:cubicBezTo>
                      <a:cubicBezTo>
                        <a:pt x="10" y="4"/>
                        <a:pt x="4" y="10"/>
                        <a:pt x="0" y="18"/>
                      </a:cubicBezTo>
                      <a:cubicBezTo>
                        <a:pt x="0" y="18"/>
                        <a:pt x="0" y="18"/>
                        <a:pt x="0" y="18"/>
                      </a:cubicBezTo>
                      <a:cubicBezTo>
                        <a:pt x="0" y="19"/>
                        <a:pt x="0" y="20"/>
                        <a:pt x="1" y="21"/>
                      </a:cubicBezTo>
                      <a:cubicBezTo>
                        <a:pt x="2" y="21"/>
                        <a:pt x="4" y="21"/>
                        <a:pt x="4" y="20"/>
                      </a:cubicBezTo>
                      <a:cubicBezTo>
                        <a:pt x="4" y="20"/>
                        <a:pt x="4" y="20"/>
                        <a:pt x="4" y="20"/>
                      </a:cubicBezTo>
                      <a:cubicBezTo>
                        <a:pt x="7" y="12"/>
                        <a:pt x="12" y="7"/>
                        <a:pt x="19" y="4"/>
                      </a:cubicBezTo>
                      <a:cubicBezTo>
                        <a:pt x="20" y="4"/>
                        <a:pt x="20" y="3"/>
                        <a:pt x="2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123" name="Freeform 55">
                  <a:extLst>
                    <a:ext uri="{FF2B5EF4-FFF2-40B4-BE49-F238E27FC236}">
                      <a16:creationId xmlns:a16="http://schemas.microsoft.com/office/drawing/2014/main" id="{D5726244-274A-4701-9D43-B7D96E7A97F4}"/>
                    </a:ext>
                  </a:extLst>
                </p:cNvPr>
                <p:cNvSpPr>
                  <a:spLocks/>
                </p:cNvSpPr>
                <p:nvPr/>
              </p:nvSpPr>
              <p:spPr bwMode="auto">
                <a:xfrm>
                  <a:off x="2082800" y="5033963"/>
                  <a:ext cx="109537" cy="112713"/>
                </a:xfrm>
                <a:custGeom>
                  <a:avLst/>
                  <a:gdLst>
                    <a:gd name="T0" fmla="*/ 29 w 29"/>
                    <a:gd name="T1" fmla="*/ 2 h 30"/>
                    <a:gd name="T2" fmla="*/ 26 w 29"/>
                    <a:gd name="T3" fmla="*/ 1 h 30"/>
                    <a:gd name="T4" fmla="*/ 26 w 29"/>
                    <a:gd name="T5" fmla="*/ 1 h 30"/>
                    <a:gd name="T6" fmla="*/ 0 w 29"/>
                    <a:gd name="T7" fmla="*/ 27 h 30"/>
                    <a:gd name="T8" fmla="*/ 2 w 29"/>
                    <a:gd name="T9" fmla="*/ 30 h 30"/>
                    <a:gd name="T10" fmla="*/ 4 w 29"/>
                    <a:gd name="T11" fmla="*/ 29 h 30"/>
                    <a:gd name="T12" fmla="*/ 28 w 29"/>
                    <a:gd name="T13" fmla="*/ 5 h 30"/>
                    <a:gd name="T14" fmla="*/ 29 w 29"/>
                    <a:gd name="T15" fmla="*/ 2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0">
                      <a:moveTo>
                        <a:pt x="29" y="2"/>
                      </a:moveTo>
                      <a:cubicBezTo>
                        <a:pt x="28" y="1"/>
                        <a:pt x="27" y="0"/>
                        <a:pt x="26" y="1"/>
                      </a:cubicBezTo>
                      <a:cubicBezTo>
                        <a:pt x="26" y="1"/>
                        <a:pt x="26" y="1"/>
                        <a:pt x="26" y="1"/>
                      </a:cubicBezTo>
                      <a:cubicBezTo>
                        <a:pt x="15" y="6"/>
                        <a:pt x="5" y="15"/>
                        <a:pt x="0" y="27"/>
                      </a:cubicBezTo>
                      <a:cubicBezTo>
                        <a:pt x="0" y="28"/>
                        <a:pt x="1" y="29"/>
                        <a:pt x="2" y="30"/>
                      </a:cubicBezTo>
                      <a:cubicBezTo>
                        <a:pt x="3" y="30"/>
                        <a:pt x="4" y="30"/>
                        <a:pt x="4" y="29"/>
                      </a:cubicBezTo>
                      <a:cubicBezTo>
                        <a:pt x="9" y="17"/>
                        <a:pt x="17" y="9"/>
                        <a:pt x="28" y="5"/>
                      </a:cubicBezTo>
                      <a:cubicBezTo>
                        <a:pt x="29" y="4"/>
                        <a:pt x="29" y="3"/>
                        <a:pt x="2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124" name="Freeform 56">
                  <a:extLst>
                    <a:ext uri="{FF2B5EF4-FFF2-40B4-BE49-F238E27FC236}">
                      <a16:creationId xmlns:a16="http://schemas.microsoft.com/office/drawing/2014/main" id="{8A5E639A-C443-4E3D-908A-C4584C84F67E}"/>
                    </a:ext>
                  </a:extLst>
                </p:cNvPr>
                <p:cNvSpPr>
                  <a:spLocks/>
                </p:cNvSpPr>
                <p:nvPr/>
              </p:nvSpPr>
              <p:spPr bwMode="auto">
                <a:xfrm>
                  <a:off x="2109788" y="5064126"/>
                  <a:ext cx="93662" cy="93663"/>
                </a:xfrm>
                <a:custGeom>
                  <a:avLst/>
                  <a:gdLst>
                    <a:gd name="T0" fmla="*/ 24 w 25"/>
                    <a:gd name="T1" fmla="*/ 4 h 25"/>
                    <a:gd name="T2" fmla="*/ 25 w 25"/>
                    <a:gd name="T3" fmla="*/ 1 h 25"/>
                    <a:gd name="T4" fmla="*/ 22 w 25"/>
                    <a:gd name="T5" fmla="*/ 0 h 25"/>
                    <a:gd name="T6" fmla="*/ 22 w 25"/>
                    <a:gd name="T7" fmla="*/ 0 h 25"/>
                    <a:gd name="T8" fmla="*/ 1 w 25"/>
                    <a:gd name="T9" fmla="*/ 22 h 25"/>
                    <a:gd name="T10" fmla="*/ 2 w 25"/>
                    <a:gd name="T11" fmla="*/ 25 h 25"/>
                    <a:gd name="T12" fmla="*/ 5 w 25"/>
                    <a:gd name="T13" fmla="*/ 24 h 25"/>
                    <a:gd name="T14" fmla="*/ 24 w 25"/>
                    <a:gd name="T15" fmla="*/ 4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24" y="4"/>
                      </a:moveTo>
                      <a:cubicBezTo>
                        <a:pt x="25" y="3"/>
                        <a:pt x="25" y="2"/>
                        <a:pt x="25" y="1"/>
                      </a:cubicBezTo>
                      <a:cubicBezTo>
                        <a:pt x="24" y="0"/>
                        <a:pt x="23" y="0"/>
                        <a:pt x="22" y="0"/>
                      </a:cubicBezTo>
                      <a:cubicBezTo>
                        <a:pt x="22" y="0"/>
                        <a:pt x="22" y="0"/>
                        <a:pt x="22" y="0"/>
                      </a:cubicBezTo>
                      <a:cubicBezTo>
                        <a:pt x="13" y="4"/>
                        <a:pt x="5" y="12"/>
                        <a:pt x="1" y="22"/>
                      </a:cubicBezTo>
                      <a:cubicBezTo>
                        <a:pt x="0" y="23"/>
                        <a:pt x="1" y="24"/>
                        <a:pt x="2" y="25"/>
                      </a:cubicBezTo>
                      <a:cubicBezTo>
                        <a:pt x="3" y="25"/>
                        <a:pt x="4" y="25"/>
                        <a:pt x="5" y="24"/>
                      </a:cubicBezTo>
                      <a:cubicBezTo>
                        <a:pt x="8" y="14"/>
                        <a:pt x="15" y="8"/>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grpSp>
          <p:grpSp>
            <p:nvGrpSpPr>
              <p:cNvPr id="74" name="Group 28">
                <a:extLst>
                  <a:ext uri="{FF2B5EF4-FFF2-40B4-BE49-F238E27FC236}">
                    <a16:creationId xmlns:a16="http://schemas.microsoft.com/office/drawing/2014/main" id="{C5024CA3-0E1C-4CEF-83B4-18E1E1C6C566}"/>
                  </a:ext>
                </a:extLst>
              </p:cNvPr>
              <p:cNvGrpSpPr/>
              <p:nvPr/>
            </p:nvGrpSpPr>
            <p:grpSpPr>
              <a:xfrm>
                <a:off x="8806221" y="3987764"/>
                <a:ext cx="495300" cy="466725"/>
                <a:chOff x="1049338" y="4976813"/>
                <a:chExt cx="495300" cy="466725"/>
              </a:xfrm>
              <a:solidFill>
                <a:schemeClr val="bg1"/>
              </a:solidFill>
            </p:grpSpPr>
            <p:sp>
              <p:nvSpPr>
                <p:cNvPr id="114" name="Oval 57">
                  <a:extLst>
                    <a:ext uri="{FF2B5EF4-FFF2-40B4-BE49-F238E27FC236}">
                      <a16:creationId xmlns:a16="http://schemas.microsoft.com/office/drawing/2014/main" id="{639CCCED-516F-409F-B5E7-840CCE83BF6A}"/>
                    </a:ext>
                  </a:extLst>
                </p:cNvPr>
                <p:cNvSpPr>
                  <a:spLocks noChangeArrowheads="1"/>
                </p:cNvSpPr>
                <p:nvPr/>
              </p:nvSpPr>
              <p:spPr bwMode="auto">
                <a:xfrm>
                  <a:off x="1289050" y="5232401"/>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115" name="Freeform 58">
                  <a:extLst>
                    <a:ext uri="{FF2B5EF4-FFF2-40B4-BE49-F238E27FC236}">
                      <a16:creationId xmlns:a16="http://schemas.microsoft.com/office/drawing/2014/main" id="{2B04F2F1-5A6D-444D-8113-FB3EE31EB668}"/>
                    </a:ext>
                  </a:extLst>
                </p:cNvPr>
                <p:cNvSpPr>
                  <a:spLocks noEditPoints="1"/>
                </p:cNvSpPr>
                <p:nvPr/>
              </p:nvSpPr>
              <p:spPr bwMode="auto">
                <a:xfrm>
                  <a:off x="1049338" y="4976813"/>
                  <a:ext cx="495300" cy="466725"/>
                </a:xfrm>
                <a:custGeom>
                  <a:avLst/>
                  <a:gdLst>
                    <a:gd name="T0" fmla="*/ 116 w 132"/>
                    <a:gd name="T1" fmla="*/ 48 h 124"/>
                    <a:gd name="T2" fmla="*/ 116 w 132"/>
                    <a:gd name="T3" fmla="*/ 22 h 124"/>
                    <a:gd name="T4" fmla="*/ 104 w 132"/>
                    <a:gd name="T5" fmla="*/ 0 h 124"/>
                    <a:gd name="T6" fmla="*/ 22 w 132"/>
                    <a:gd name="T7" fmla="*/ 0 h 124"/>
                    <a:gd name="T8" fmla="*/ 0 w 132"/>
                    <a:gd name="T9" fmla="*/ 102 h 124"/>
                    <a:gd name="T10" fmla="*/ 94 w 132"/>
                    <a:gd name="T11" fmla="*/ 124 h 124"/>
                    <a:gd name="T12" fmla="*/ 116 w 132"/>
                    <a:gd name="T13" fmla="*/ 96 h 124"/>
                    <a:gd name="T14" fmla="*/ 116 w 132"/>
                    <a:gd name="T15" fmla="*/ 48 h 124"/>
                    <a:gd name="T16" fmla="*/ 88 w 132"/>
                    <a:gd name="T17" fmla="*/ 8 h 124"/>
                    <a:gd name="T18" fmla="*/ 108 w 132"/>
                    <a:gd name="T19" fmla="*/ 12 h 124"/>
                    <a:gd name="T20" fmla="*/ 108 w 132"/>
                    <a:gd name="T21" fmla="*/ 24 h 124"/>
                    <a:gd name="T22" fmla="*/ 104 w 132"/>
                    <a:gd name="T23" fmla="*/ 36 h 124"/>
                    <a:gd name="T24" fmla="*/ 104 w 132"/>
                    <a:gd name="T25" fmla="*/ 32 h 124"/>
                    <a:gd name="T26" fmla="*/ 104 w 132"/>
                    <a:gd name="T27" fmla="*/ 16 h 124"/>
                    <a:gd name="T28" fmla="*/ 16 w 132"/>
                    <a:gd name="T29" fmla="*/ 12 h 124"/>
                    <a:gd name="T30" fmla="*/ 12 w 132"/>
                    <a:gd name="T31" fmla="*/ 24 h 124"/>
                    <a:gd name="T32" fmla="*/ 8 w 132"/>
                    <a:gd name="T33" fmla="*/ 22 h 124"/>
                    <a:gd name="T34" fmla="*/ 100 w 132"/>
                    <a:gd name="T35" fmla="*/ 20 h 124"/>
                    <a:gd name="T36" fmla="*/ 16 w 132"/>
                    <a:gd name="T37" fmla="*/ 16 h 124"/>
                    <a:gd name="T38" fmla="*/ 100 w 132"/>
                    <a:gd name="T39" fmla="*/ 20 h 124"/>
                    <a:gd name="T40" fmla="*/ 100 w 132"/>
                    <a:gd name="T41" fmla="*/ 28 h 124"/>
                    <a:gd name="T42" fmla="*/ 16 w 132"/>
                    <a:gd name="T43" fmla="*/ 24 h 124"/>
                    <a:gd name="T44" fmla="*/ 100 w 132"/>
                    <a:gd name="T45" fmla="*/ 32 h 124"/>
                    <a:gd name="T46" fmla="*/ 88 w 132"/>
                    <a:gd name="T47" fmla="*/ 36 h 124"/>
                    <a:gd name="T48" fmla="*/ 16 w 132"/>
                    <a:gd name="T49" fmla="*/ 35 h 124"/>
                    <a:gd name="T50" fmla="*/ 100 w 132"/>
                    <a:gd name="T51" fmla="*/ 32 h 124"/>
                    <a:gd name="T52" fmla="*/ 94 w 132"/>
                    <a:gd name="T53" fmla="*/ 116 h 124"/>
                    <a:gd name="T54" fmla="*/ 8 w 132"/>
                    <a:gd name="T55" fmla="*/ 102 h 124"/>
                    <a:gd name="T56" fmla="*/ 22 w 132"/>
                    <a:gd name="T57" fmla="*/ 44 h 124"/>
                    <a:gd name="T58" fmla="*/ 104 w 132"/>
                    <a:gd name="T59" fmla="*/ 44 h 124"/>
                    <a:gd name="T60" fmla="*/ 108 w 132"/>
                    <a:gd name="T61" fmla="*/ 56 h 124"/>
                    <a:gd name="T62" fmla="*/ 52 w 132"/>
                    <a:gd name="T63" fmla="*/ 76 h 124"/>
                    <a:gd name="T64" fmla="*/ 108 w 132"/>
                    <a:gd name="T65" fmla="*/ 96 h 124"/>
                    <a:gd name="T66" fmla="*/ 113 w 132"/>
                    <a:gd name="T67" fmla="*/ 88 h 124"/>
                    <a:gd name="T68" fmla="*/ 60 w 132"/>
                    <a:gd name="T69" fmla="*/ 76 h 124"/>
                    <a:gd name="T70" fmla="*/ 108 w 132"/>
                    <a:gd name="T71" fmla="*/ 64 h 124"/>
                    <a:gd name="T72" fmla="*/ 115 w 132"/>
                    <a:gd name="T73" fmla="*/ 59 h 124"/>
                    <a:gd name="T74" fmla="*/ 120 w 132"/>
                    <a:gd name="T75" fmla="*/ 7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24">
                      <a:moveTo>
                        <a:pt x="116" y="48"/>
                      </a:moveTo>
                      <a:cubicBezTo>
                        <a:pt x="116" y="48"/>
                        <a:pt x="116" y="48"/>
                        <a:pt x="116" y="48"/>
                      </a:cubicBezTo>
                      <a:cubicBezTo>
                        <a:pt x="116" y="24"/>
                        <a:pt x="116" y="24"/>
                        <a:pt x="116" y="24"/>
                      </a:cubicBezTo>
                      <a:cubicBezTo>
                        <a:pt x="116" y="22"/>
                        <a:pt x="116" y="22"/>
                        <a:pt x="116" y="22"/>
                      </a:cubicBezTo>
                      <a:cubicBezTo>
                        <a:pt x="116" y="12"/>
                        <a:pt x="116" y="12"/>
                        <a:pt x="116" y="12"/>
                      </a:cubicBezTo>
                      <a:cubicBezTo>
                        <a:pt x="116" y="5"/>
                        <a:pt x="111" y="0"/>
                        <a:pt x="104" y="0"/>
                      </a:cubicBezTo>
                      <a:cubicBezTo>
                        <a:pt x="88" y="0"/>
                        <a:pt x="88" y="0"/>
                        <a:pt x="88" y="0"/>
                      </a:cubicBezTo>
                      <a:cubicBezTo>
                        <a:pt x="22" y="0"/>
                        <a:pt x="22" y="0"/>
                        <a:pt x="22" y="0"/>
                      </a:cubicBezTo>
                      <a:cubicBezTo>
                        <a:pt x="10" y="0"/>
                        <a:pt x="0" y="10"/>
                        <a:pt x="0" y="22"/>
                      </a:cubicBezTo>
                      <a:cubicBezTo>
                        <a:pt x="0" y="102"/>
                        <a:pt x="0" y="102"/>
                        <a:pt x="0" y="102"/>
                      </a:cubicBezTo>
                      <a:cubicBezTo>
                        <a:pt x="0" y="114"/>
                        <a:pt x="10" y="124"/>
                        <a:pt x="22" y="124"/>
                      </a:cubicBezTo>
                      <a:cubicBezTo>
                        <a:pt x="94" y="124"/>
                        <a:pt x="94" y="124"/>
                        <a:pt x="94" y="124"/>
                      </a:cubicBezTo>
                      <a:cubicBezTo>
                        <a:pt x="106" y="124"/>
                        <a:pt x="116" y="114"/>
                        <a:pt x="116" y="102"/>
                      </a:cubicBezTo>
                      <a:cubicBezTo>
                        <a:pt x="116" y="96"/>
                        <a:pt x="116" y="96"/>
                        <a:pt x="116" y="96"/>
                      </a:cubicBezTo>
                      <a:cubicBezTo>
                        <a:pt x="116" y="96"/>
                        <a:pt x="116" y="96"/>
                        <a:pt x="116" y="96"/>
                      </a:cubicBezTo>
                      <a:cubicBezTo>
                        <a:pt x="132" y="84"/>
                        <a:pt x="132" y="60"/>
                        <a:pt x="116" y="48"/>
                      </a:cubicBezTo>
                      <a:close/>
                      <a:moveTo>
                        <a:pt x="22" y="8"/>
                      </a:moveTo>
                      <a:cubicBezTo>
                        <a:pt x="88" y="8"/>
                        <a:pt x="88" y="8"/>
                        <a:pt x="88" y="8"/>
                      </a:cubicBezTo>
                      <a:cubicBezTo>
                        <a:pt x="104" y="8"/>
                        <a:pt x="104" y="8"/>
                        <a:pt x="104" y="8"/>
                      </a:cubicBezTo>
                      <a:cubicBezTo>
                        <a:pt x="106" y="8"/>
                        <a:pt x="108" y="10"/>
                        <a:pt x="108" y="12"/>
                      </a:cubicBezTo>
                      <a:cubicBezTo>
                        <a:pt x="108" y="22"/>
                        <a:pt x="108" y="22"/>
                        <a:pt x="108" y="22"/>
                      </a:cubicBezTo>
                      <a:cubicBezTo>
                        <a:pt x="108" y="24"/>
                        <a:pt x="108" y="24"/>
                        <a:pt x="108" y="24"/>
                      </a:cubicBezTo>
                      <a:cubicBezTo>
                        <a:pt x="108" y="37"/>
                        <a:pt x="108" y="37"/>
                        <a:pt x="108" y="37"/>
                      </a:cubicBezTo>
                      <a:cubicBezTo>
                        <a:pt x="107" y="36"/>
                        <a:pt x="105" y="36"/>
                        <a:pt x="104" y="36"/>
                      </a:cubicBezTo>
                      <a:cubicBezTo>
                        <a:pt x="104" y="36"/>
                        <a:pt x="104" y="36"/>
                        <a:pt x="104" y="36"/>
                      </a:cubicBezTo>
                      <a:cubicBezTo>
                        <a:pt x="104" y="32"/>
                        <a:pt x="104" y="32"/>
                        <a:pt x="104" y="32"/>
                      </a:cubicBezTo>
                      <a:cubicBezTo>
                        <a:pt x="104" y="24"/>
                        <a:pt x="104" y="24"/>
                        <a:pt x="104" y="24"/>
                      </a:cubicBezTo>
                      <a:cubicBezTo>
                        <a:pt x="104" y="16"/>
                        <a:pt x="104" y="16"/>
                        <a:pt x="104" y="16"/>
                      </a:cubicBezTo>
                      <a:cubicBezTo>
                        <a:pt x="104" y="14"/>
                        <a:pt x="102" y="12"/>
                        <a:pt x="100" y="12"/>
                      </a:cubicBezTo>
                      <a:cubicBezTo>
                        <a:pt x="16" y="12"/>
                        <a:pt x="16" y="12"/>
                        <a:pt x="16" y="12"/>
                      </a:cubicBezTo>
                      <a:cubicBezTo>
                        <a:pt x="14" y="12"/>
                        <a:pt x="12" y="14"/>
                        <a:pt x="12" y="16"/>
                      </a:cubicBezTo>
                      <a:cubicBezTo>
                        <a:pt x="12" y="24"/>
                        <a:pt x="12" y="24"/>
                        <a:pt x="12" y="24"/>
                      </a:cubicBezTo>
                      <a:cubicBezTo>
                        <a:pt x="12" y="32"/>
                        <a:pt x="12" y="32"/>
                        <a:pt x="12" y="32"/>
                      </a:cubicBezTo>
                      <a:cubicBezTo>
                        <a:pt x="10" y="29"/>
                        <a:pt x="8" y="26"/>
                        <a:pt x="8" y="22"/>
                      </a:cubicBezTo>
                      <a:cubicBezTo>
                        <a:pt x="8" y="14"/>
                        <a:pt x="14" y="8"/>
                        <a:pt x="22" y="8"/>
                      </a:cubicBezTo>
                      <a:close/>
                      <a:moveTo>
                        <a:pt x="100" y="20"/>
                      </a:moveTo>
                      <a:cubicBezTo>
                        <a:pt x="16" y="20"/>
                        <a:pt x="16" y="20"/>
                        <a:pt x="16" y="20"/>
                      </a:cubicBezTo>
                      <a:cubicBezTo>
                        <a:pt x="16" y="16"/>
                        <a:pt x="16" y="16"/>
                        <a:pt x="16" y="16"/>
                      </a:cubicBezTo>
                      <a:cubicBezTo>
                        <a:pt x="100" y="16"/>
                        <a:pt x="100" y="16"/>
                        <a:pt x="100" y="16"/>
                      </a:cubicBezTo>
                      <a:lnTo>
                        <a:pt x="100" y="20"/>
                      </a:lnTo>
                      <a:close/>
                      <a:moveTo>
                        <a:pt x="100" y="24"/>
                      </a:moveTo>
                      <a:cubicBezTo>
                        <a:pt x="100" y="28"/>
                        <a:pt x="100" y="28"/>
                        <a:pt x="100" y="28"/>
                      </a:cubicBezTo>
                      <a:cubicBezTo>
                        <a:pt x="16" y="28"/>
                        <a:pt x="16" y="28"/>
                        <a:pt x="16" y="28"/>
                      </a:cubicBezTo>
                      <a:cubicBezTo>
                        <a:pt x="16" y="24"/>
                        <a:pt x="16" y="24"/>
                        <a:pt x="16" y="24"/>
                      </a:cubicBezTo>
                      <a:lnTo>
                        <a:pt x="100" y="24"/>
                      </a:lnTo>
                      <a:close/>
                      <a:moveTo>
                        <a:pt x="100" y="32"/>
                      </a:moveTo>
                      <a:cubicBezTo>
                        <a:pt x="100" y="36"/>
                        <a:pt x="100" y="36"/>
                        <a:pt x="100" y="36"/>
                      </a:cubicBezTo>
                      <a:cubicBezTo>
                        <a:pt x="88" y="36"/>
                        <a:pt x="88" y="36"/>
                        <a:pt x="88" y="36"/>
                      </a:cubicBezTo>
                      <a:cubicBezTo>
                        <a:pt x="22" y="36"/>
                        <a:pt x="22" y="36"/>
                        <a:pt x="22" y="36"/>
                      </a:cubicBezTo>
                      <a:cubicBezTo>
                        <a:pt x="20" y="36"/>
                        <a:pt x="18" y="35"/>
                        <a:pt x="16" y="35"/>
                      </a:cubicBezTo>
                      <a:cubicBezTo>
                        <a:pt x="16" y="32"/>
                        <a:pt x="16" y="32"/>
                        <a:pt x="16" y="32"/>
                      </a:cubicBezTo>
                      <a:lnTo>
                        <a:pt x="100" y="32"/>
                      </a:lnTo>
                      <a:close/>
                      <a:moveTo>
                        <a:pt x="108" y="102"/>
                      </a:moveTo>
                      <a:cubicBezTo>
                        <a:pt x="108" y="110"/>
                        <a:pt x="102" y="116"/>
                        <a:pt x="94" y="116"/>
                      </a:cubicBezTo>
                      <a:cubicBezTo>
                        <a:pt x="22" y="116"/>
                        <a:pt x="22" y="116"/>
                        <a:pt x="22" y="116"/>
                      </a:cubicBezTo>
                      <a:cubicBezTo>
                        <a:pt x="14" y="116"/>
                        <a:pt x="8" y="110"/>
                        <a:pt x="8" y="102"/>
                      </a:cubicBezTo>
                      <a:cubicBezTo>
                        <a:pt x="8" y="39"/>
                        <a:pt x="8" y="39"/>
                        <a:pt x="8" y="39"/>
                      </a:cubicBezTo>
                      <a:cubicBezTo>
                        <a:pt x="12" y="42"/>
                        <a:pt x="17" y="44"/>
                        <a:pt x="22" y="44"/>
                      </a:cubicBezTo>
                      <a:cubicBezTo>
                        <a:pt x="88" y="44"/>
                        <a:pt x="88" y="44"/>
                        <a:pt x="88" y="44"/>
                      </a:cubicBezTo>
                      <a:cubicBezTo>
                        <a:pt x="104" y="44"/>
                        <a:pt x="104" y="44"/>
                        <a:pt x="104" y="44"/>
                      </a:cubicBezTo>
                      <a:cubicBezTo>
                        <a:pt x="106" y="44"/>
                        <a:pt x="108" y="46"/>
                        <a:pt x="108" y="48"/>
                      </a:cubicBezTo>
                      <a:cubicBezTo>
                        <a:pt x="108" y="56"/>
                        <a:pt x="108" y="56"/>
                        <a:pt x="108" y="56"/>
                      </a:cubicBezTo>
                      <a:cubicBezTo>
                        <a:pt x="72" y="56"/>
                        <a:pt x="72" y="56"/>
                        <a:pt x="72" y="56"/>
                      </a:cubicBezTo>
                      <a:cubicBezTo>
                        <a:pt x="61" y="56"/>
                        <a:pt x="52" y="65"/>
                        <a:pt x="52" y="76"/>
                      </a:cubicBezTo>
                      <a:cubicBezTo>
                        <a:pt x="52" y="87"/>
                        <a:pt x="61" y="96"/>
                        <a:pt x="72" y="96"/>
                      </a:cubicBezTo>
                      <a:cubicBezTo>
                        <a:pt x="108" y="96"/>
                        <a:pt x="108" y="96"/>
                        <a:pt x="108" y="96"/>
                      </a:cubicBezTo>
                      <a:lnTo>
                        <a:pt x="108" y="102"/>
                      </a:lnTo>
                      <a:close/>
                      <a:moveTo>
                        <a:pt x="113" y="88"/>
                      </a:moveTo>
                      <a:cubicBezTo>
                        <a:pt x="72" y="88"/>
                        <a:pt x="72" y="88"/>
                        <a:pt x="72" y="88"/>
                      </a:cubicBezTo>
                      <a:cubicBezTo>
                        <a:pt x="65" y="88"/>
                        <a:pt x="60" y="83"/>
                        <a:pt x="60" y="76"/>
                      </a:cubicBezTo>
                      <a:cubicBezTo>
                        <a:pt x="60" y="69"/>
                        <a:pt x="65" y="64"/>
                        <a:pt x="72" y="64"/>
                      </a:cubicBezTo>
                      <a:cubicBezTo>
                        <a:pt x="108" y="64"/>
                        <a:pt x="108" y="64"/>
                        <a:pt x="108" y="64"/>
                      </a:cubicBezTo>
                      <a:cubicBezTo>
                        <a:pt x="110" y="64"/>
                        <a:pt x="113" y="63"/>
                        <a:pt x="114" y="61"/>
                      </a:cubicBezTo>
                      <a:cubicBezTo>
                        <a:pt x="115" y="60"/>
                        <a:pt x="115" y="60"/>
                        <a:pt x="115" y="59"/>
                      </a:cubicBezTo>
                      <a:cubicBezTo>
                        <a:pt x="115" y="59"/>
                        <a:pt x="116" y="59"/>
                        <a:pt x="116" y="59"/>
                      </a:cubicBezTo>
                      <a:cubicBezTo>
                        <a:pt x="118" y="62"/>
                        <a:pt x="120" y="67"/>
                        <a:pt x="120" y="72"/>
                      </a:cubicBezTo>
                      <a:cubicBezTo>
                        <a:pt x="120" y="78"/>
                        <a:pt x="118" y="84"/>
                        <a:pt x="113"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grpSp>
          <p:sp>
            <p:nvSpPr>
              <p:cNvPr id="75" name="Freeform 59">
                <a:extLst>
                  <a:ext uri="{FF2B5EF4-FFF2-40B4-BE49-F238E27FC236}">
                    <a16:creationId xmlns:a16="http://schemas.microsoft.com/office/drawing/2014/main" id="{DAA7C490-D724-452D-AB54-48C4FD560F3F}"/>
                  </a:ext>
                </a:extLst>
              </p:cNvPr>
              <p:cNvSpPr>
                <a:spLocks noEditPoints="1"/>
              </p:cNvSpPr>
              <p:nvPr/>
            </p:nvSpPr>
            <p:spPr bwMode="auto">
              <a:xfrm>
                <a:off x="10358746" y="1778001"/>
                <a:ext cx="481012" cy="482600"/>
              </a:xfrm>
              <a:custGeom>
                <a:avLst/>
                <a:gdLst>
                  <a:gd name="T0" fmla="*/ 81 w 128"/>
                  <a:gd name="T1" fmla="*/ 14 h 128"/>
                  <a:gd name="T2" fmla="*/ 53 w 128"/>
                  <a:gd name="T3" fmla="*/ 36 h 128"/>
                  <a:gd name="T4" fmla="*/ 33 w 128"/>
                  <a:gd name="T5" fmla="*/ 36 h 128"/>
                  <a:gd name="T6" fmla="*/ 0 w 128"/>
                  <a:gd name="T7" fmla="*/ 56 h 128"/>
                  <a:gd name="T8" fmla="*/ 24 w 128"/>
                  <a:gd name="T9" fmla="*/ 84 h 128"/>
                  <a:gd name="T10" fmla="*/ 32 w 128"/>
                  <a:gd name="T11" fmla="*/ 128 h 128"/>
                  <a:gd name="T12" fmla="*/ 56 w 128"/>
                  <a:gd name="T13" fmla="*/ 120 h 128"/>
                  <a:gd name="T14" fmla="*/ 52 w 128"/>
                  <a:gd name="T15" fmla="*/ 108 h 128"/>
                  <a:gd name="T16" fmla="*/ 52 w 128"/>
                  <a:gd name="T17" fmla="*/ 80 h 128"/>
                  <a:gd name="T18" fmla="*/ 53 w 128"/>
                  <a:gd name="T19" fmla="*/ 78 h 128"/>
                  <a:gd name="T20" fmla="*/ 54 w 128"/>
                  <a:gd name="T21" fmla="*/ 77 h 128"/>
                  <a:gd name="T22" fmla="*/ 55 w 128"/>
                  <a:gd name="T23" fmla="*/ 76 h 128"/>
                  <a:gd name="T24" fmla="*/ 81 w 128"/>
                  <a:gd name="T25" fmla="*/ 98 h 128"/>
                  <a:gd name="T26" fmla="*/ 128 w 128"/>
                  <a:gd name="T27" fmla="*/ 56 h 128"/>
                  <a:gd name="T28" fmla="*/ 80 w 128"/>
                  <a:gd name="T29" fmla="*/ 56 h 128"/>
                  <a:gd name="T30" fmla="*/ 92 w 128"/>
                  <a:gd name="T31" fmla="*/ 44 h 128"/>
                  <a:gd name="T32" fmla="*/ 92 w 128"/>
                  <a:gd name="T33" fmla="*/ 68 h 128"/>
                  <a:gd name="T34" fmla="*/ 80 w 128"/>
                  <a:gd name="T35" fmla="*/ 56 h 128"/>
                  <a:gd name="T36" fmla="*/ 16 w 128"/>
                  <a:gd name="T37" fmla="*/ 44 h 128"/>
                  <a:gd name="T38" fmla="*/ 40 w 128"/>
                  <a:gd name="T39" fmla="*/ 56 h 128"/>
                  <a:gd name="T40" fmla="*/ 16 w 128"/>
                  <a:gd name="T41" fmla="*/ 68 h 128"/>
                  <a:gd name="T42" fmla="*/ 48 w 128"/>
                  <a:gd name="T43" fmla="*/ 120 h 128"/>
                  <a:gd name="T44" fmla="*/ 32 w 128"/>
                  <a:gd name="T45" fmla="*/ 84 h 128"/>
                  <a:gd name="T46" fmla="*/ 33 w 128"/>
                  <a:gd name="T47" fmla="*/ 76 h 128"/>
                  <a:gd name="T48" fmla="*/ 45 w 128"/>
                  <a:gd name="T49" fmla="*/ 76 h 128"/>
                  <a:gd name="T50" fmla="*/ 44 w 128"/>
                  <a:gd name="T51" fmla="*/ 108 h 128"/>
                  <a:gd name="T52" fmla="*/ 48 w 128"/>
                  <a:gd name="T53" fmla="*/ 117 h 128"/>
                  <a:gd name="T54" fmla="*/ 53 w 128"/>
                  <a:gd name="T55" fmla="*/ 68 h 128"/>
                  <a:gd name="T56" fmla="*/ 52 w 128"/>
                  <a:gd name="T57" fmla="*/ 68 h 128"/>
                  <a:gd name="T58" fmla="*/ 52 w 128"/>
                  <a:gd name="T59" fmla="*/ 44 h 128"/>
                  <a:gd name="T60" fmla="*/ 74 w 128"/>
                  <a:gd name="T61" fmla="*/ 36 h 128"/>
                  <a:gd name="T62" fmla="*/ 74 w 128"/>
                  <a:gd name="T63" fmla="*/ 76 h 128"/>
                  <a:gd name="T64" fmla="*/ 100 w 128"/>
                  <a:gd name="T65" fmla="*/ 104 h 128"/>
                  <a:gd name="T66" fmla="*/ 92 w 128"/>
                  <a:gd name="T67" fmla="*/ 76 h 128"/>
                  <a:gd name="T68" fmla="*/ 92 w 128"/>
                  <a:gd name="T69" fmla="*/ 36 h 128"/>
                  <a:gd name="T70" fmla="*/ 100 w 128"/>
                  <a:gd name="T71" fmla="*/ 8 h 128"/>
                  <a:gd name="T72" fmla="*/ 100 w 128"/>
                  <a:gd name="T73"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8">
                    <a:moveTo>
                      <a:pt x="100" y="0"/>
                    </a:moveTo>
                    <a:cubicBezTo>
                      <a:pt x="92" y="0"/>
                      <a:pt x="85" y="6"/>
                      <a:pt x="81" y="14"/>
                    </a:cubicBezTo>
                    <a:cubicBezTo>
                      <a:pt x="81" y="14"/>
                      <a:pt x="81" y="14"/>
                      <a:pt x="81" y="14"/>
                    </a:cubicBezTo>
                    <a:cubicBezTo>
                      <a:pt x="74" y="27"/>
                      <a:pt x="64" y="36"/>
                      <a:pt x="53" y="36"/>
                    </a:cubicBezTo>
                    <a:cubicBezTo>
                      <a:pt x="50" y="36"/>
                      <a:pt x="50" y="36"/>
                      <a:pt x="50" y="36"/>
                    </a:cubicBezTo>
                    <a:cubicBezTo>
                      <a:pt x="33" y="36"/>
                      <a:pt x="33" y="36"/>
                      <a:pt x="33" y="36"/>
                    </a:cubicBezTo>
                    <a:cubicBezTo>
                      <a:pt x="16" y="36"/>
                      <a:pt x="16" y="36"/>
                      <a:pt x="16" y="36"/>
                    </a:cubicBezTo>
                    <a:cubicBezTo>
                      <a:pt x="7" y="36"/>
                      <a:pt x="0" y="45"/>
                      <a:pt x="0" y="56"/>
                    </a:cubicBezTo>
                    <a:cubicBezTo>
                      <a:pt x="0" y="67"/>
                      <a:pt x="7" y="76"/>
                      <a:pt x="16" y="76"/>
                    </a:cubicBezTo>
                    <a:cubicBezTo>
                      <a:pt x="20" y="76"/>
                      <a:pt x="24" y="80"/>
                      <a:pt x="24" y="84"/>
                    </a:cubicBezTo>
                    <a:cubicBezTo>
                      <a:pt x="24" y="120"/>
                      <a:pt x="24" y="120"/>
                      <a:pt x="24" y="120"/>
                    </a:cubicBezTo>
                    <a:cubicBezTo>
                      <a:pt x="24" y="124"/>
                      <a:pt x="28" y="128"/>
                      <a:pt x="32" y="128"/>
                    </a:cubicBezTo>
                    <a:cubicBezTo>
                      <a:pt x="48" y="128"/>
                      <a:pt x="48" y="128"/>
                      <a:pt x="48" y="128"/>
                    </a:cubicBezTo>
                    <a:cubicBezTo>
                      <a:pt x="52" y="128"/>
                      <a:pt x="56" y="124"/>
                      <a:pt x="56" y="120"/>
                    </a:cubicBezTo>
                    <a:cubicBezTo>
                      <a:pt x="56" y="116"/>
                      <a:pt x="56" y="116"/>
                      <a:pt x="56" y="116"/>
                    </a:cubicBezTo>
                    <a:cubicBezTo>
                      <a:pt x="56" y="112"/>
                      <a:pt x="52" y="110"/>
                      <a:pt x="52" y="108"/>
                    </a:cubicBezTo>
                    <a:cubicBezTo>
                      <a:pt x="52" y="80"/>
                      <a:pt x="52" y="80"/>
                      <a:pt x="52" y="80"/>
                    </a:cubicBezTo>
                    <a:cubicBezTo>
                      <a:pt x="52" y="80"/>
                      <a:pt x="52" y="80"/>
                      <a:pt x="52" y="80"/>
                    </a:cubicBezTo>
                    <a:cubicBezTo>
                      <a:pt x="52" y="79"/>
                      <a:pt x="52" y="79"/>
                      <a:pt x="53" y="78"/>
                    </a:cubicBezTo>
                    <a:cubicBezTo>
                      <a:pt x="53" y="78"/>
                      <a:pt x="53" y="78"/>
                      <a:pt x="53" y="78"/>
                    </a:cubicBezTo>
                    <a:cubicBezTo>
                      <a:pt x="53" y="77"/>
                      <a:pt x="53" y="77"/>
                      <a:pt x="54" y="77"/>
                    </a:cubicBezTo>
                    <a:cubicBezTo>
                      <a:pt x="54" y="77"/>
                      <a:pt x="54" y="77"/>
                      <a:pt x="54" y="77"/>
                    </a:cubicBezTo>
                    <a:cubicBezTo>
                      <a:pt x="54" y="77"/>
                      <a:pt x="54" y="77"/>
                      <a:pt x="54" y="77"/>
                    </a:cubicBezTo>
                    <a:cubicBezTo>
                      <a:pt x="54" y="76"/>
                      <a:pt x="55" y="76"/>
                      <a:pt x="55" y="76"/>
                    </a:cubicBezTo>
                    <a:cubicBezTo>
                      <a:pt x="65" y="77"/>
                      <a:pt x="74" y="85"/>
                      <a:pt x="81" y="98"/>
                    </a:cubicBezTo>
                    <a:cubicBezTo>
                      <a:pt x="81" y="98"/>
                      <a:pt x="81" y="98"/>
                      <a:pt x="81" y="98"/>
                    </a:cubicBezTo>
                    <a:cubicBezTo>
                      <a:pt x="85" y="106"/>
                      <a:pt x="92" y="112"/>
                      <a:pt x="100" y="112"/>
                    </a:cubicBezTo>
                    <a:cubicBezTo>
                      <a:pt x="118" y="112"/>
                      <a:pt x="128" y="84"/>
                      <a:pt x="128" y="56"/>
                    </a:cubicBezTo>
                    <a:cubicBezTo>
                      <a:pt x="128" y="28"/>
                      <a:pt x="118" y="0"/>
                      <a:pt x="100" y="0"/>
                    </a:cubicBezTo>
                    <a:close/>
                    <a:moveTo>
                      <a:pt x="80" y="56"/>
                    </a:moveTo>
                    <a:cubicBezTo>
                      <a:pt x="80" y="52"/>
                      <a:pt x="80" y="48"/>
                      <a:pt x="81" y="44"/>
                    </a:cubicBezTo>
                    <a:cubicBezTo>
                      <a:pt x="92" y="44"/>
                      <a:pt x="92" y="44"/>
                      <a:pt x="92" y="44"/>
                    </a:cubicBezTo>
                    <a:cubicBezTo>
                      <a:pt x="96" y="44"/>
                      <a:pt x="100" y="49"/>
                      <a:pt x="100" y="56"/>
                    </a:cubicBezTo>
                    <a:cubicBezTo>
                      <a:pt x="100" y="63"/>
                      <a:pt x="96" y="68"/>
                      <a:pt x="92" y="68"/>
                    </a:cubicBezTo>
                    <a:cubicBezTo>
                      <a:pt x="81" y="68"/>
                      <a:pt x="81" y="68"/>
                      <a:pt x="81" y="68"/>
                    </a:cubicBezTo>
                    <a:cubicBezTo>
                      <a:pt x="80" y="64"/>
                      <a:pt x="80" y="60"/>
                      <a:pt x="80" y="56"/>
                    </a:cubicBezTo>
                    <a:close/>
                    <a:moveTo>
                      <a:pt x="8" y="56"/>
                    </a:moveTo>
                    <a:cubicBezTo>
                      <a:pt x="8" y="49"/>
                      <a:pt x="12" y="44"/>
                      <a:pt x="16" y="44"/>
                    </a:cubicBezTo>
                    <a:cubicBezTo>
                      <a:pt x="44" y="44"/>
                      <a:pt x="44" y="44"/>
                      <a:pt x="44" y="44"/>
                    </a:cubicBezTo>
                    <a:cubicBezTo>
                      <a:pt x="42" y="47"/>
                      <a:pt x="40" y="51"/>
                      <a:pt x="40" y="56"/>
                    </a:cubicBezTo>
                    <a:cubicBezTo>
                      <a:pt x="40" y="61"/>
                      <a:pt x="42" y="65"/>
                      <a:pt x="44" y="68"/>
                    </a:cubicBezTo>
                    <a:cubicBezTo>
                      <a:pt x="16" y="68"/>
                      <a:pt x="16" y="68"/>
                      <a:pt x="16" y="68"/>
                    </a:cubicBezTo>
                    <a:cubicBezTo>
                      <a:pt x="12" y="68"/>
                      <a:pt x="8" y="63"/>
                      <a:pt x="8" y="56"/>
                    </a:cubicBezTo>
                    <a:close/>
                    <a:moveTo>
                      <a:pt x="48" y="120"/>
                    </a:moveTo>
                    <a:cubicBezTo>
                      <a:pt x="32" y="120"/>
                      <a:pt x="32" y="120"/>
                      <a:pt x="32" y="120"/>
                    </a:cubicBezTo>
                    <a:cubicBezTo>
                      <a:pt x="32" y="84"/>
                      <a:pt x="32" y="84"/>
                      <a:pt x="32" y="84"/>
                    </a:cubicBezTo>
                    <a:cubicBezTo>
                      <a:pt x="32" y="81"/>
                      <a:pt x="31" y="78"/>
                      <a:pt x="30" y="76"/>
                    </a:cubicBezTo>
                    <a:cubicBezTo>
                      <a:pt x="33" y="76"/>
                      <a:pt x="33" y="76"/>
                      <a:pt x="33" y="76"/>
                    </a:cubicBezTo>
                    <a:cubicBezTo>
                      <a:pt x="33" y="76"/>
                      <a:pt x="33" y="76"/>
                      <a:pt x="33" y="76"/>
                    </a:cubicBezTo>
                    <a:cubicBezTo>
                      <a:pt x="45" y="76"/>
                      <a:pt x="45" y="76"/>
                      <a:pt x="45" y="76"/>
                    </a:cubicBezTo>
                    <a:cubicBezTo>
                      <a:pt x="44" y="77"/>
                      <a:pt x="44" y="79"/>
                      <a:pt x="44" y="80"/>
                    </a:cubicBezTo>
                    <a:cubicBezTo>
                      <a:pt x="44" y="108"/>
                      <a:pt x="44" y="108"/>
                      <a:pt x="44" y="108"/>
                    </a:cubicBezTo>
                    <a:cubicBezTo>
                      <a:pt x="44" y="112"/>
                      <a:pt x="46" y="114"/>
                      <a:pt x="47" y="116"/>
                    </a:cubicBezTo>
                    <a:cubicBezTo>
                      <a:pt x="48" y="116"/>
                      <a:pt x="48" y="116"/>
                      <a:pt x="48" y="117"/>
                    </a:cubicBezTo>
                    <a:lnTo>
                      <a:pt x="48" y="120"/>
                    </a:lnTo>
                    <a:close/>
                    <a:moveTo>
                      <a:pt x="53" y="68"/>
                    </a:moveTo>
                    <a:cubicBezTo>
                      <a:pt x="52" y="68"/>
                      <a:pt x="52" y="68"/>
                      <a:pt x="52" y="68"/>
                    </a:cubicBezTo>
                    <a:cubicBezTo>
                      <a:pt x="52" y="68"/>
                      <a:pt x="52" y="68"/>
                      <a:pt x="52" y="68"/>
                    </a:cubicBezTo>
                    <a:cubicBezTo>
                      <a:pt x="48" y="68"/>
                      <a:pt x="44" y="63"/>
                      <a:pt x="44" y="56"/>
                    </a:cubicBezTo>
                    <a:cubicBezTo>
                      <a:pt x="44" y="49"/>
                      <a:pt x="48" y="44"/>
                      <a:pt x="52" y="44"/>
                    </a:cubicBezTo>
                    <a:cubicBezTo>
                      <a:pt x="53" y="44"/>
                      <a:pt x="53" y="44"/>
                      <a:pt x="53" y="44"/>
                    </a:cubicBezTo>
                    <a:cubicBezTo>
                      <a:pt x="60" y="44"/>
                      <a:pt x="68" y="41"/>
                      <a:pt x="74" y="36"/>
                    </a:cubicBezTo>
                    <a:cubicBezTo>
                      <a:pt x="73" y="42"/>
                      <a:pt x="72" y="49"/>
                      <a:pt x="72" y="56"/>
                    </a:cubicBezTo>
                    <a:cubicBezTo>
                      <a:pt x="72" y="63"/>
                      <a:pt x="73" y="70"/>
                      <a:pt x="74" y="76"/>
                    </a:cubicBezTo>
                    <a:cubicBezTo>
                      <a:pt x="68" y="71"/>
                      <a:pt x="60" y="68"/>
                      <a:pt x="53" y="68"/>
                    </a:cubicBezTo>
                    <a:close/>
                    <a:moveTo>
                      <a:pt x="100" y="104"/>
                    </a:moveTo>
                    <a:cubicBezTo>
                      <a:pt x="92" y="104"/>
                      <a:pt x="85" y="93"/>
                      <a:pt x="82" y="76"/>
                    </a:cubicBezTo>
                    <a:cubicBezTo>
                      <a:pt x="92" y="76"/>
                      <a:pt x="92" y="76"/>
                      <a:pt x="92" y="76"/>
                    </a:cubicBezTo>
                    <a:cubicBezTo>
                      <a:pt x="101" y="76"/>
                      <a:pt x="108" y="67"/>
                      <a:pt x="108" y="56"/>
                    </a:cubicBezTo>
                    <a:cubicBezTo>
                      <a:pt x="108" y="45"/>
                      <a:pt x="101" y="36"/>
                      <a:pt x="92" y="36"/>
                    </a:cubicBezTo>
                    <a:cubicBezTo>
                      <a:pt x="82" y="36"/>
                      <a:pt x="82" y="36"/>
                      <a:pt x="82" y="36"/>
                    </a:cubicBezTo>
                    <a:cubicBezTo>
                      <a:pt x="85" y="19"/>
                      <a:pt x="92" y="8"/>
                      <a:pt x="100" y="8"/>
                    </a:cubicBezTo>
                    <a:cubicBezTo>
                      <a:pt x="111" y="8"/>
                      <a:pt x="120" y="29"/>
                      <a:pt x="120" y="56"/>
                    </a:cubicBezTo>
                    <a:cubicBezTo>
                      <a:pt x="120" y="83"/>
                      <a:pt x="111" y="104"/>
                      <a:pt x="100" y="104"/>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76" name="Freeform 60">
                <a:extLst>
                  <a:ext uri="{FF2B5EF4-FFF2-40B4-BE49-F238E27FC236}">
                    <a16:creationId xmlns:a16="http://schemas.microsoft.com/office/drawing/2014/main" id="{B95ACBD4-5B19-4574-8BD4-ED0F6E670571}"/>
                  </a:ext>
                </a:extLst>
              </p:cNvPr>
              <p:cNvSpPr>
                <a:spLocks noEditPoints="1"/>
              </p:cNvSpPr>
              <p:nvPr/>
            </p:nvSpPr>
            <p:spPr bwMode="auto">
              <a:xfrm>
                <a:off x="5920091" y="2565323"/>
                <a:ext cx="485775" cy="482600"/>
              </a:xfrm>
              <a:custGeom>
                <a:avLst/>
                <a:gdLst>
                  <a:gd name="T0" fmla="*/ 126 w 129"/>
                  <a:gd name="T1" fmla="*/ 2 h 128"/>
                  <a:gd name="T2" fmla="*/ 121 w 129"/>
                  <a:gd name="T3" fmla="*/ 0 h 128"/>
                  <a:gd name="T4" fmla="*/ 120 w 129"/>
                  <a:gd name="T5" fmla="*/ 0 h 128"/>
                  <a:gd name="T6" fmla="*/ 52 w 129"/>
                  <a:gd name="T7" fmla="*/ 12 h 128"/>
                  <a:gd name="T8" fmla="*/ 45 w 129"/>
                  <a:gd name="T9" fmla="*/ 20 h 128"/>
                  <a:gd name="T10" fmla="*/ 45 w 129"/>
                  <a:gd name="T11" fmla="*/ 28 h 128"/>
                  <a:gd name="T12" fmla="*/ 45 w 129"/>
                  <a:gd name="T13" fmla="*/ 32 h 128"/>
                  <a:gd name="T14" fmla="*/ 45 w 129"/>
                  <a:gd name="T15" fmla="*/ 89 h 128"/>
                  <a:gd name="T16" fmla="*/ 30 w 129"/>
                  <a:gd name="T17" fmla="*/ 84 h 128"/>
                  <a:gd name="T18" fmla="*/ 20 w 129"/>
                  <a:gd name="T19" fmla="*/ 86 h 128"/>
                  <a:gd name="T20" fmla="*/ 3 w 129"/>
                  <a:gd name="T21" fmla="*/ 100 h 128"/>
                  <a:gd name="T22" fmla="*/ 2 w 129"/>
                  <a:gd name="T23" fmla="*/ 115 h 128"/>
                  <a:gd name="T24" fmla="*/ 24 w 129"/>
                  <a:gd name="T25" fmla="*/ 128 h 128"/>
                  <a:gd name="T26" fmla="*/ 34 w 129"/>
                  <a:gd name="T27" fmla="*/ 126 h 128"/>
                  <a:gd name="T28" fmla="*/ 51 w 129"/>
                  <a:gd name="T29" fmla="*/ 112 h 128"/>
                  <a:gd name="T30" fmla="*/ 53 w 129"/>
                  <a:gd name="T31" fmla="*/ 104 h 128"/>
                  <a:gd name="T32" fmla="*/ 53 w 129"/>
                  <a:gd name="T33" fmla="*/ 104 h 128"/>
                  <a:gd name="T34" fmla="*/ 53 w 129"/>
                  <a:gd name="T35" fmla="*/ 40 h 128"/>
                  <a:gd name="T36" fmla="*/ 54 w 129"/>
                  <a:gd name="T37" fmla="*/ 40 h 128"/>
                  <a:gd name="T38" fmla="*/ 121 w 129"/>
                  <a:gd name="T39" fmla="*/ 28 h 128"/>
                  <a:gd name="T40" fmla="*/ 121 w 129"/>
                  <a:gd name="T41" fmla="*/ 77 h 128"/>
                  <a:gd name="T42" fmla="*/ 106 w 129"/>
                  <a:gd name="T43" fmla="*/ 72 h 128"/>
                  <a:gd name="T44" fmla="*/ 96 w 129"/>
                  <a:gd name="T45" fmla="*/ 74 h 128"/>
                  <a:gd name="T46" fmla="*/ 79 w 129"/>
                  <a:gd name="T47" fmla="*/ 88 h 128"/>
                  <a:gd name="T48" fmla="*/ 78 w 129"/>
                  <a:gd name="T49" fmla="*/ 103 h 128"/>
                  <a:gd name="T50" fmla="*/ 100 w 129"/>
                  <a:gd name="T51" fmla="*/ 116 h 128"/>
                  <a:gd name="T52" fmla="*/ 110 w 129"/>
                  <a:gd name="T53" fmla="*/ 114 h 128"/>
                  <a:gd name="T54" fmla="*/ 127 w 129"/>
                  <a:gd name="T55" fmla="*/ 100 h 128"/>
                  <a:gd name="T56" fmla="*/ 129 w 129"/>
                  <a:gd name="T57" fmla="*/ 92 h 128"/>
                  <a:gd name="T58" fmla="*/ 129 w 129"/>
                  <a:gd name="T59" fmla="*/ 92 h 128"/>
                  <a:gd name="T60" fmla="*/ 129 w 129"/>
                  <a:gd name="T61" fmla="*/ 20 h 128"/>
                  <a:gd name="T62" fmla="*/ 129 w 129"/>
                  <a:gd name="T63" fmla="*/ 16 h 128"/>
                  <a:gd name="T64" fmla="*/ 129 w 129"/>
                  <a:gd name="T65" fmla="*/ 8 h 128"/>
                  <a:gd name="T66" fmla="*/ 126 w 129"/>
                  <a:gd name="T67" fmla="*/ 2 h 128"/>
                  <a:gd name="T68" fmla="*/ 32 w 129"/>
                  <a:gd name="T69" fmla="*/ 119 h 128"/>
                  <a:gd name="T70" fmla="*/ 10 w 129"/>
                  <a:gd name="T71" fmla="*/ 112 h 128"/>
                  <a:gd name="T72" fmla="*/ 22 w 129"/>
                  <a:gd name="T73" fmla="*/ 93 h 128"/>
                  <a:gd name="T74" fmla="*/ 44 w 129"/>
                  <a:gd name="T75" fmla="*/ 100 h 128"/>
                  <a:gd name="T76" fmla="*/ 32 w 129"/>
                  <a:gd name="T77" fmla="*/ 119 h 128"/>
                  <a:gd name="T78" fmla="*/ 108 w 129"/>
                  <a:gd name="T79" fmla="*/ 107 h 128"/>
                  <a:gd name="T80" fmla="*/ 85 w 129"/>
                  <a:gd name="T81" fmla="*/ 100 h 128"/>
                  <a:gd name="T82" fmla="*/ 98 w 129"/>
                  <a:gd name="T83" fmla="*/ 81 h 128"/>
                  <a:gd name="T84" fmla="*/ 120 w 129"/>
                  <a:gd name="T85" fmla="*/ 88 h 128"/>
                  <a:gd name="T86" fmla="*/ 108 w 129"/>
                  <a:gd name="T87" fmla="*/ 107 h 128"/>
                  <a:gd name="T88" fmla="*/ 121 w 129"/>
                  <a:gd name="T89" fmla="*/ 20 h 128"/>
                  <a:gd name="T90" fmla="*/ 53 w 129"/>
                  <a:gd name="T91" fmla="*/ 32 h 128"/>
                  <a:gd name="T92" fmla="*/ 53 w 129"/>
                  <a:gd name="T93" fmla="*/ 28 h 128"/>
                  <a:gd name="T94" fmla="*/ 53 w 129"/>
                  <a:gd name="T95" fmla="*/ 20 h 128"/>
                  <a:gd name="T96" fmla="*/ 121 w 129"/>
                  <a:gd name="T97" fmla="*/ 8 h 128"/>
                  <a:gd name="T98" fmla="*/ 121 w 129"/>
                  <a:gd name="T99" fmla="*/ 16 h 128"/>
                  <a:gd name="T100" fmla="*/ 121 w 129"/>
                  <a:gd name="T101" fmla="*/ 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9" h="128">
                    <a:moveTo>
                      <a:pt x="126" y="2"/>
                    </a:moveTo>
                    <a:cubicBezTo>
                      <a:pt x="125" y="1"/>
                      <a:pt x="123" y="0"/>
                      <a:pt x="121" y="0"/>
                    </a:cubicBezTo>
                    <a:cubicBezTo>
                      <a:pt x="121" y="0"/>
                      <a:pt x="120" y="0"/>
                      <a:pt x="120" y="0"/>
                    </a:cubicBezTo>
                    <a:cubicBezTo>
                      <a:pt x="52" y="12"/>
                      <a:pt x="52" y="12"/>
                      <a:pt x="52" y="12"/>
                    </a:cubicBezTo>
                    <a:cubicBezTo>
                      <a:pt x="48" y="13"/>
                      <a:pt x="45" y="16"/>
                      <a:pt x="45" y="20"/>
                    </a:cubicBezTo>
                    <a:cubicBezTo>
                      <a:pt x="45" y="28"/>
                      <a:pt x="45" y="28"/>
                      <a:pt x="45" y="28"/>
                    </a:cubicBezTo>
                    <a:cubicBezTo>
                      <a:pt x="45" y="32"/>
                      <a:pt x="45" y="32"/>
                      <a:pt x="45" y="32"/>
                    </a:cubicBezTo>
                    <a:cubicBezTo>
                      <a:pt x="45" y="89"/>
                      <a:pt x="45" y="89"/>
                      <a:pt x="45" y="89"/>
                    </a:cubicBezTo>
                    <a:cubicBezTo>
                      <a:pt x="41" y="86"/>
                      <a:pt x="36" y="84"/>
                      <a:pt x="30" y="84"/>
                    </a:cubicBezTo>
                    <a:cubicBezTo>
                      <a:pt x="26" y="84"/>
                      <a:pt x="23" y="85"/>
                      <a:pt x="20" y="86"/>
                    </a:cubicBezTo>
                    <a:cubicBezTo>
                      <a:pt x="12" y="88"/>
                      <a:pt x="6" y="93"/>
                      <a:pt x="3" y="100"/>
                    </a:cubicBezTo>
                    <a:cubicBezTo>
                      <a:pt x="1" y="104"/>
                      <a:pt x="0" y="110"/>
                      <a:pt x="2" y="115"/>
                    </a:cubicBezTo>
                    <a:cubicBezTo>
                      <a:pt x="5" y="123"/>
                      <a:pt x="14" y="128"/>
                      <a:pt x="24" y="128"/>
                    </a:cubicBezTo>
                    <a:cubicBezTo>
                      <a:pt x="28" y="128"/>
                      <a:pt x="31" y="127"/>
                      <a:pt x="34" y="126"/>
                    </a:cubicBezTo>
                    <a:cubicBezTo>
                      <a:pt x="42" y="124"/>
                      <a:pt x="48" y="119"/>
                      <a:pt x="51" y="112"/>
                    </a:cubicBezTo>
                    <a:cubicBezTo>
                      <a:pt x="52" y="110"/>
                      <a:pt x="53" y="107"/>
                      <a:pt x="53" y="104"/>
                    </a:cubicBezTo>
                    <a:cubicBezTo>
                      <a:pt x="53" y="104"/>
                      <a:pt x="53" y="104"/>
                      <a:pt x="53" y="104"/>
                    </a:cubicBezTo>
                    <a:cubicBezTo>
                      <a:pt x="53" y="40"/>
                      <a:pt x="53" y="40"/>
                      <a:pt x="53" y="40"/>
                    </a:cubicBezTo>
                    <a:cubicBezTo>
                      <a:pt x="53" y="40"/>
                      <a:pt x="54" y="40"/>
                      <a:pt x="54" y="40"/>
                    </a:cubicBezTo>
                    <a:cubicBezTo>
                      <a:pt x="121" y="28"/>
                      <a:pt x="121" y="28"/>
                      <a:pt x="121" y="28"/>
                    </a:cubicBezTo>
                    <a:cubicBezTo>
                      <a:pt x="121" y="77"/>
                      <a:pt x="121" y="77"/>
                      <a:pt x="121" y="77"/>
                    </a:cubicBezTo>
                    <a:cubicBezTo>
                      <a:pt x="117" y="74"/>
                      <a:pt x="112" y="72"/>
                      <a:pt x="106" y="72"/>
                    </a:cubicBezTo>
                    <a:cubicBezTo>
                      <a:pt x="102" y="72"/>
                      <a:pt x="99" y="73"/>
                      <a:pt x="96" y="74"/>
                    </a:cubicBezTo>
                    <a:cubicBezTo>
                      <a:pt x="88" y="76"/>
                      <a:pt x="82" y="81"/>
                      <a:pt x="79" y="88"/>
                    </a:cubicBezTo>
                    <a:cubicBezTo>
                      <a:pt x="77" y="92"/>
                      <a:pt x="76" y="98"/>
                      <a:pt x="78" y="103"/>
                    </a:cubicBezTo>
                    <a:cubicBezTo>
                      <a:pt x="81" y="111"/>
                      <a:pt x="90" y="116"/>
                      <a:pt x="100" y="116"/>
                    </a:cubicBezTo>
                    <a:cubicBezTo>
                      <a:pt x="104" y="116"/>
                      <a:pt x="107" y="115"/>
                      <a:pt x="110" y="114"/>
                    </a:cubicBezTo>
                    <a:cubicBezTo>
                      <a:pt x="118" y="112"/>
                      <a:pt x="124" y="107"/>
                      <a:pt x="127" y="100"/>
                    </a:cubicBezTo>
                    <a:cubicBezTo>
                      <a:pt x="128" y="98"/>
                      <a:pt x="129" y="95"/>
                      <a:pt x="129" y="92"/>
                    </a:cubicBezTo>
                    <a:cubicBezTo>
                      <a:pt x="129" y="92"/>
                      <a:pt x="129" y="92"/>
                      <a:pt x="129" y="92"/>
                    </a:cubicBezTo>
                    <a:cubicBezTo>
                      <a:pt x="129" y="20"/>
                      <a:pt x="129" y="20"/>
                      <a:pt x="129" y="20"/>
                    </a:cubicBezTo>
                    <a:cubicBezTo>
                      <a:pt x="129" y="16"/>
                      <a:pt x="129" y="16"/>
                      <a:pt x="129" y="16"/>
                    </a:cubicBezTo>
                    <a:cubicBezTo>
                      <a:pt x="129" y="8"/>
                      <a:pt x="129" y="8"/>
                      <a:pt x="129" y="8"/>
                    </a:cubicBezTo>
                    <a:cubicBezTo>
                      <a:pt x="129" y="6"/>
                      <a:pt x="128" y="3"/>
                      <a:pt x="126" y="2"/>
                    </a:cubicBezTo>
                    <a:close/>
                    <a:moveTo>
                      <a:pt x="32" y="119"/>
                    </a:moveTo>
                    <a:cubicBezTo>
                      <a:pt x="22" y="122"/>
                      <a:pt x="12" y="119"/>
                      <a:pt x="10" y="112"/>
                    </a:cubicBezTo>
                    <a:cubicBezTo>
                      <a:pt x="7" y="105"/>
                      <a:pt x="13" y="96"/>
                      <a:pt x="22" y="93"/>
                    </a:cubicBezTo>
                    <a:cubicBezTo>
                      <a:pt x="32" y="90"/>
                      <a:pt x="42" y="93"/>
                      <a:pt x="44" y="100"/>
                    </a:cubicBezTo>
                    <a:cubicBezTo>
                      <a:pt x="47" y="107"/>
                      <a:pt x="41" y="116"/>
                      <a:pt x="32" y="119"/>
                    </a:cubicBezTo>
                    <a:close/>
                    <a:moveTo>
                      <a:pt x="108" y="107"/>
                    </a:moveTo>
                    <a:cubicBezTo>
                      <a:pt x="98" y="110"/>
                      <a:pt x="88" y="107"/>
                      <a:pt x="85" y="100"/>
                    </a:cubicBezTo>
                    <a:cubicBezTo>
                      <a:pt x="83" y="93"/>
                      <a:pt x="88" y="84"/>
                      <a:pt x="98" y="81"/>
                    </a:cubicBezTo>
                    <a:cubicBezTo>
                      <a:pt x="108" y="78"/>
                      <a:pt x="118" y="81"/>
                      <a:pt x="120" y="88"/>
                    </a:cubicBezTo>
                    <a:cubicBezTo>
                      <a:pt x="123" y="95"/>
                      <a:pt x="117" y="104"/>
                      <a:pt x="108" y="107"/>
                    </a:cubicBezTo>
                    <a:close/>
                    <a:moveTo>
                      <a:pt x="121" y="20"/>
                    </a:moveTo>
                    <a:cubicBezTo>
                      <a:pt x="53" y="32"/>
                      <a:pt x="53" y="32"/>
                      <a:pt x="53" y="32"/>
                    </a:cubicBezTo>
                    <a:cubicBezTo>
                      <a:pt x="53" y="28"/>
                      <a:pt x="53" y="28"/>
                      <a:pt x="53" y="28"/>
                    </a:cubicBezTo>
                    <a:cubicBezTo>
                      <a:pt x="53" y="20"/>
                      <a:pt x="53" y="20"/>
                      <a:pt x="53" y="20"/>
                    </a:cubicBezTo>
                    <a:cubicBezTo>
                      <a:pt x="121" y="8"/>
                      <a:pt x="121" y="8"/>
                      <a:pt x="121" y="8"/>
                    </a:cubicBezTo>
                    <a:cubicBezTo>
                      <a:pt x="121" y="16"/>
                      <a:pt x="121" y="16"/>
                      <a:pt x="121" y="16"/>
                    </a:cubicBezTo>
                    <a:lnTo>
                      <a:pt x="121" y="2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grpSp>
            <p:nvGrpSpPr>
              <p:cNvPr id="77" name="Group 31">
                <a:extLst>
                  <a:ext uri="{FF2B5EF4-FFF2-40B4-BE49-F238E27FC236}">
                    <a16:creationId xmlns:a16="http://schemas.microsoft.com/office/drawing/2014/main" id="{FD072421-50A1-419F-84EC-EF6BB8C6CB57}"/>
                  </a:ext>
                </a:extLst>
              </p:cNvPr>
              <p:cNvGrpSpPr/>
              <p:nvPr/>
            </p:nvGrpSpPr>
            <p:grpSpPr>
              <a:xfrm>
                <a:off x="8355201" y="767514"/>
                <a:ext cx="422275" cy="482600"/>
                <a:chOff x="2041525" y="3035301"/>
                <a:chExt cx="422275" cy="482600"/>
              </a:xfrm>
              <a:solidFill>
                <a:schemeClr val="bg1"/>
              </a:solidFill>
            </p:grpSpPr>
            <p:sp>
              <p:nvSpPr>
                <p:cNvPr id="110" name="Freeform 61">
                  <a:extLst>
                    <a:ext uri="{FF2B5EF4-FFF2-40B4-BE49-F238E27FC236}">
                      <a16:creationId xmlns:a16="http://schemas.microsoft.com/office/drawing/2014/main" id="{F80FE2D6-6942-4A23-A2ED-088C115493C0}"/>
                    </a:ext>
                  </a:extLst>
                </p:cNvPr>
                <p:cNvSpPr>
                  <a:spLocks noEditPoints="1"/>
                </p:cNvSpPr>
                <p:nvPr/>
              </p:nvSpPr>
              <p:spPr bwMode="auto">
                <a:xfrm>
                  <a:off x="2041525" y="3035301"/>
                  <a:ext cx="422275" cy="482600"/>
                </a:xfrm>
                <a:custGeom>
                  <a:avLst/>
                  <a:gdLst>
                    <a:gd name="T0" fmla="*/ 56 w 112"/>
                    <a:gd name="T1" fmla="*/ 0 h 128"/>
                    <a:gd name="T2" fmla="*/ 0 w 112"/>
                    <a:gd name="T3" fmla="*/ 26 h 128"/>
                    <a:gd name="T4" fmla="*/ 0 w 112"/>
                    <a:gd name="T5" fmla="*/ 102 h 128"/>
                    <a:gd name="T6" fmla="*/ 56 w 112"/>
                    <a:gd name="T7" fmla="*/ 128 h 128"/>
                    <a:gd name="T8" fmla="*/ 112 w 112"/>
                    <a:gd name="T9" fmla="*/ 102 h 128"/>
                    <a:gd name="T10" fmla="*/ 112 w 112"/>
                    <a:gd name="T11" fmla="*/ 26 h 128"/>
                    <a:gd name="T12" fmla="*/ 56 w 112"/>
                    <a:gd name="T13" fmla="*/ 0 h 128"/>
                    <a:gd name="T14" fmla="*/ 104 w 112"/>
                    <a:gd name="T15" fmla="*/ 102 h 128"/>
                    <a:gd name="T16" fmla="*/ 56 w 112"/>
                    <a:gd name="T17" fmla="*/ 120 h 128"/>
                    <a:gd name="T18" fmla="*/ 8 w 112"/>
                    <a:gd name="T19" fmla="*/ 102 h 128"/>
                    <a:gd name="T20" fmla="*/ 8 w 112"/>
                    <a:gd name="T21" fmla="*/ 87 h 128"/>
                    <a:gd name="T22" fmla="*/ 56 w 112"/>
                    <a:gd name="T23" fmla="*/ 100 h 128"/>
                    <a:gd name="T24" fmla="*/ 104 w 112"/>
                    <a:gd name="T25" fmla="*/ 87 h 128"/>
                    <a:gd name="T26" fmla="*/ 104 w 112"/>
                    <a:gd name="T27" fmla="*/ 102 h 128"/>
                    <a:gd name="T28" fmla="*/ 104 w 112"/>
                    <a:gd name="T29" fmla="*/ 78 h 128"/>
                    <a:gd name="T30" fmla="*/ 104 w 112"/>
                    <a:gd name="T31" fmla="*/ 78 h 128"/>
                    <a:gd name="T32" fmla="*/ 104 w 112"/>
                    <a:gd name="T33" fmla="*/ 78 h 128"/>
                    <a:gd name="T34" fmla="*/ 56 w 112"/>
                    <a:gd name="T35" fmla="*/ 96 h 128"/>
                    <a:gd name="T36" fmla="*/ 8 w 112"/>
                    <a:gd name="T37" fmla="*/ 78 h 128"/>
                    <a:gd name="T38" fmla="*/ 8 w 112"/>
                    <a:gd name="T39" fmla="*/ 78 h 128"/>
                    <a:gd name="T40" fmla="*/ 8 w 112"/>
                    <a:gd name="T41" fmla="*/ 78 h 128"/>
                    <a:gd name="T42" fmla="*/ 8 w 112"/>
                    <a:gd name="T43" fmla="*/ 63 h 128"/>
                    <a:gd name="T44" fmla="*/ 56 w 112"/>
                    <a:gd name="T45" fmla="*/ 76 h 128"/>
                    <a:gd name="T46" fmla="*/ 104 w 112"/>
                    <a:gd name="T47" fmla="*/ 63 h 128"/>
                    <a:gd name="T48" fmla="*/ 104 w 112"/>
                    <a:gd name="T49" fmla="*/ 78 h 128"/>
                    <a:gd name="T50" fmla="*/ 104 w 112"/>
                    <a:gd name="T51" fmla="*/ 54 h 128"/>
                    <a:gd name="T52" fmla="*/ 104 w 112"/>
                    <a:gd name="T53" fmla="*/ 54 h 128"/>
                    <a:gd name="T54" fmla="*/ 104 w 112"/>
                    <a:gd name="T55" fmla="*/ 54 h 128"/>
                    <a:gd name="T56" fmla="*/ 56 w 112"/>
                    <a:gd name="T57" fmla="*/ 72 h 128"/>
                    <a:gd name="T58" fmla="*/ 8 w 112"/>
                    <a:gd name="T59" fmla="*/ 54 h 128"/>
                    <a:gd name="T60" fmla="*/ 8 w 112"/>
                    <a:gd name="T61" fmla="*/ 54 h 128"/>
                    <a:gd name="T62" fmla="*/ 8 w 112"/>
                    <a:gd name="T63" fmla="*/ 54 h 128"/>
                    <a:gd name="T64" fmla="*/ 8 w 112"/>
                    <a:gd name="T65" fmla="*/ 40 h 128"/>
                    <a:gd name="T66" fmla="*/ 56 w 112"/>
                    <a:gd name="T67" fmla="*/ 52 h 128"/>
                    <a:gd name="T68" fmla="*/ 104 w 112"/>
                    <a:gd name="T69" fmla="*/ 40 h 128"/>
                    <a:gd name="T70" fmla="*/ 104 w 112"/>
                    <a:gd name="T71" fmla="*/ 54 h 128"/>
                    <a:gd name="T72" fmla="*/ 56 w 112"/>
                    <a:gd name="T73" fmla="*/ 44 h 128"/>
                    <a:gd name="T74" fmla="*/ 8 w 112"/>
                    <a:gd name="T75" fmla="*/ 26 h 128"/>
                    <a:gd name="T76" fmla="*/ 56 w 112"/>
                    <a:gd name="T77" fmla="*/ 8 h 128"/>
                    <a:gd name="T78" fmla="*/ 104 w 112"/>
                    <a:gd name="T79" fmla="*/ 26 h 128"/>
                    <a:gd name="T80" fmla="*/ 56 w 112"/>
                    <a:gd name="T81" fmla="*/ 4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2" h="128">
                      <a:moveTo>
                        <a:pt x="56" y="0"/>
                      </a:moveTo>
                      <a:cubicBezTo>
                        <a:pt x="29" y="0"/>
                        <a:pt x="0" y="8"/>
                        <a:pt x="0" y="26"/>
                      </a:cubicBezTo>
                      <a:cubicBezTo>
                        <a:pt x="0" y="102"/>
                        <a:pt x="0" y="102"/>
                        <a:pt x="0" y="102"/>
                      </a:cubicBezTo>
                      <a:cubicBezTo>
                        <a:pt x="0" y="120"/>
                        <a:pt x="29" y="128"/>
                        <a:pt x="56" y="128"/>
                      </a:cubicBezTo>
                      <a:cubicBezTo>
                        <a:pt x="83" y="128"/>
                        <a:pt x="112" y="120"/>
                        <a:pt x="112" y="102"/>
                      </a:cubicBezTo>
                      <a:cubicBezTo>
                        <a:pt x="112" y="26"/>
                        <a:pt x="112" y="26"/>
                        <a:pt x="112" y="26"/>
                      </a:cubicBezTo>
                      <a:cubicBezTo>
                        <a:pt x="112" y="8"/>
                        <a:pt x="83" y="0"/>
                        <a:pt x="56" y="0"/>
                      </a:cubicBezTo>
                      <a:close/>
                      <a:moveTo>
                        <a:pt x="104" y="102"/>
                      </a:moveTo>
                      <a:cubicBezTo>
                        <a:pt x="104" y="112"/>
                        <a:pt x="83" y="120"/>
                        <a:pt x="56" y="120"/>
                      </a:cubicBezTo>
                      <a:cubicBezTo>
                        <a:pt x="29" y="120"/>
                        <a:pt x="8" y="112"/>
                        <a:pt x="8" y="102"/>
                      </a:cubicBezTo>
                      <a:cubicBezTo>
                        <a:pt x="8" y="87"/>
                        <a:pt x="8" y="87"/>
                        <a:pt x="8" y="87"/>
                      </a:cubicBezTo>
                      <a:cubicBezTo>
                        <a:pt x="16" y="96"/>
                        <a:pt x="36" y="100"/>
                        <a:pt x="56" y="100"/>
                      </a:cubicBezTo>
                      <a:cubicBezTo>
                        <a:pt x="76" y="100"/>
                        <a:pt x="96" y="96"/>
                        <a:pt x="104" y="87"/>
                      </a:cubicBezTo>
                      <a:lnTo>
                        <a:pt x="104" y="102"/>
                      </a:lnTo>
                      <a:close/>
                      <a:moveTo>
                        <a:pt x="104" y="78"/>
                      </a:moveTo>
                      <a:cubicBezTo>
                        <a:pt x="104" y="78"/>
                        <a:pt x="104" y="78"/>
                        <a:pt x="104" y="78"/>
                      </a:cubicBezTo>
                      <a:cubicBezTo>
                        <a:pt x="104" y="78"/>
                        <a:pt x="104" y="78"/>
                        <a:pt x="104" y="78"/>
                      </a:cubicBezTo>
                      <a:cubicBezTo>
                        <a:pt x="104" y="88"/>
                        <a:pt x="83" y="96"/>
                        <a:pt x="56" y="96"/>
                      </a:cubicBezTo>
                      <a:cubicBezTo>
                        <a:pt x="29" y="96"/>
                        <a:pt x="8" y="88"/>
                        <a:pt x="8" y="78"/>
                      </a:cubicBezTo>
                      <a:cubicBezTo>
                        <a:pt x="8" y="78"/>
                        <a:pt x="8" y="78"/>
                        <a:pt x="8" y="78"/>
                      </a:cubicBezTo>
                      <a:cubicBezTo>
                        <a:pt x="8" y="78"/>
                        <a:pt x="8" y="78"/>
                        <a:pt x="8" y="78"/>
                      </a:cubicBezTo>
                      <a:cubicBezTo>
                        <a:pt x="8" y="63"/>
                        <a:pt x="8" y="63"/>
                        <a:pt x="8" y="63"/>
                      </a:cubicBezTo>
                      <a:cubicBezTo>
                        <a:pt x="16" y="72"/>
                        <a:pt x="36" y="76"/>
                        <a:pt x="56" y="76"/>
                      </a:cubicBezTo>
                      <a:cubicBezTo>
                        <a:pt x="76" y="76"/>
                        <a:pt x="96" y="72"/>
                        <a:pt x="104" y="63"/>
                      </a:cubicBezTo>
                      <a:lnTo>
                        <a:pt x="104" y="78"/>
                      </a:lnTo>
                      <a:close/>
                      <a:moveTo>
                        <a:pt x="104" y="54"/>
                      </a:moveTo>
                      <a:cubicBezTo>
                        <a:pt x="104" y="54"/>
                        <a:pt x="104" y="54"/>
                        <a:pt x="104" y="54"/>
                      </a:cubicBezTo>
                      <a:cubicBezTo>
                        <a:pt x="104" y="54"/>
                        <a:pt x="104" y="54"/>
                        <a:pt x="104" y="54"/>
                      </a:cubicBezTo>
                      <a:cubicBezTo>
                        <a:pt x="104" y="64"/>
                        <a:pt x="83" y="72"/>
                        <a:pt x="56" y="72"/>
                      </a:cubicBezTo>
                      <a:cubicBezTo>
                        <a:pt x="29" y="72"/>
                        <a:pt x="8" y="64"/>
                        <a:pt x="8" y="54"/>
                      </a:cubicBezTo>
                      <a:cubicBezTo>
                        <a:pt x="8" y="54"/>
                        <a:pt x="8" y="54"/>
                        <a:pt x="8" y="54"/>
                      </a:cubicBezTo>
                      <a:cubicBezTo>
                        <a:pt x="8" y="54"/>
                        <a:pt x="8" y="54"/>
                        <a:pt x="8" y="54"/>
                      </a:cubicBezTo>
                      <a:cubicBezTo>
                        <a:pt x="8" y="40"/>
                        <a:pt x="8" y="40"/>
                        <a:pt x="8" y="40"/>
                      </a:cubicBezTo>
                      <a:cubicBezTo>
                        <a:pt x="18" y="48"/>
                        <a:pt x="38" y="52"/>
                        <a:pt x="56" y="52"/>
                      </a:cubicBezTo>
                      <a:cubicBezTo>
                        <a:pt x="74" y="52"/>
                        <a:pt x="94" y="48"/>
                        <a:pt x="104" y="40"/>
                      </a:cubicBezTo>
                      <a:lnTo>
                        <a:pt x="104" y="54"/>
                      </a:lnTo>
                      <a:close/>
                      <a:moveTo>
                        <a:pt x="56" y="44"/>
                      </a:moveTo>
                      <a:cubicBezTo>
                        <a:pt x="29" y="44"/>
                        <a:pt x="8" y="36"/>
                        <a:pt x="8" y="26"/>
                      </a:cubicBezTo>
                      <a:cubicBezTo>
                        <a:pt x="8" y="16"/>
                        <a:pt x="29" y="8"/>
                        <a:pt x="56" y="8"/>
                      </a:cubicBezTo>
                      <a:cubicBezTo>
                        <a:pt x="83" y="8"/>
                        <a:pt x="104" y="16"/>
                        <a:pt x="104" y="26"/>
                      </a:cubicBezTo>
                      <a:cubicBezTo>
                        <a:pt x="104" y="36"/>
                        <a:pt x="83" y="44"/>
                        <a:pt x="56"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111" name="Oval 62">
                  <a:extLst>
                    <a:ext uri="{FF2B5EF4-FFF2-40B4-BE49-F238E27FC236}">
                      <a16:creationId xmlns:a16="http://schemas.microsoft.com/office/drawing/2014/main" id="{9A2B14EB-E766-453D-B906-B16E865CD130}"/>
                    </a:ext>
                  </a:extLst>
                </p:cNvPr>
                <p:cNvSpPr>
                  <a:spLocks noChangeArrowheads="1"/>
                </p:cNvSpPr>
                <p:nvPr/>
              </p:nvSpPr>
              <p:spPr bwMode="auto">
                <a:xfrm>
                  <a:off x="2373313" y="3411538"/>
                  <a:ext cx="30162"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112" name="Oval 63">
                  <a:extLst>
                    <a:ext uri="{FF2B5EF4-FFF2-40B4-BE49-F238E27FC236}">
                      <a16:creationId xmlns:a16="http://schemas.microsoft.com/office/drawing/2014/main" id="{D6450C57-A380-4238-AE9C-B36B0F4F94EC}"/>
                    </a:ext>
                  </a:extLst>
                </p:cNvPr>
                <p:cNvSpPr>
                  <a:spLocks noChangeArrowheads="1"/>
                </p:cNvSpPr>
                <p:nvPr/>
              </p:nvSpPr>
              <p:spPr bwMode="auto">
                <a:xfrm>
                  <a:off x="2373313" y="3321051"/>
                  <a:ext cx="30162"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113" name="Oval 64">
                  <a:extLst>
                    <a:ext uri="{FF2B5EF4-FFF2-40B4-BE49-F238E27FC236}">
                      <a16:creationId xmlns:a16="http://schemas.microsoft.com/office/drawing/2014/main" id="{E0F6B48A-9543-410B-9577-B9448880A78C}"/>
                    </a:ext>
                  </a:extLst>
                </p:cNvPr>
                <p:cNvSpPr>
                  <a:spLocks noChangeArrowheads="1"/>
                </p:cNvSpPr>
                <p:nvPr/>
              </p:nvSpPr>
              <p:spPr bwMode="auto">
                <a:xfrm>
                  <a:off x="2373313" y="3230563"/>
                  <a:ext cx="30162"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grpSp>
          <p:grpSp>
            <p:nvGrpSpPr>
              <p:cNvPr id="78" name="Group 32">
                <a:extLst>
                  <a:ext uri="{FF2B5EF4-FFF2-40B4-BE49-F238E27FC236}">
                    <a16:creationId xmlns:a16="http://schemas.microsoft.com/office/drawing/2014/main" id="{CE5A2065-0933-444E-8D83-E6A2C4804281}"/>
                  </a:ext>
                </a:extLst>
              </p:cNvPr>
              <p:cNvGrpSpPr/>
              <p:nvPr/>
            </p:nvGrpSpPr>
            <p:grpSpPr>
              <a:xfrm>
                <a:off x="10224381" y="3967559"/>
                <a:ext cx="488950" cy="482600"/>
                <a:chOff x="1044576" y="3035301"/>
                <a:chExt cx="488950" cy="482600"/>
              </a:xfrm>
              <a:solidFill>
                <a:schemeClr val="bg1"/>
              </a:solidFill>
            </p:grpSpPr>
            <p:sp>
              <p:nvSpPr>
                <p:cNvPr id="106" name="Freeform 65">
                  <a:extLst>
                    <a:ext uri="{FF2B5EF4-FFF2-40B4-BE49-F238E27FC236}">
                      <a16:creationId xmlns:a16="http://schemas.microsoft.com/office/drawing/2014/main" id="{BFA85B6B-09C1-47CB-BD5B-81AF75CF75C5}"/>
                    </a:ext>
                  </a:extLst>
                </p:cNvPr>
                <p:cNvSpPr>
                  <a:spLocks noEditPoints="1"/>
                </p:cNvSpPr>
                <p:nvPr/>
              </p:nvSpPr>
              <p:spPr bwMode="auto">
                <a:xfrm>
                  <a:off x="1044576" y="3035301"/>
                  <a:ext cx="488950" cy="482600"/>
                </a:xfrm>
                <a:custGeom>
                  <a:avLst/>
                  <a:gdLst>
                    <a:gd name="T0" fmla="*/ 127 w 130"/>
                    <a:gd name="T1" fmla="*/ 42 h 128"/>
                    <a:gd name="T2" fmla="*/ 87 w 130"/>
                    <a:gd name="T3" fmla="*/ 2 h 128"/>
                    <a:gd name="T4" fmla="*/ 79 w 130"/>
                    <a:gd name="T5" fmla="*/ 0 h 128"/>
                    <a:gd name="T6" fmla="*/ 75 w 130"/>
                    <a:gd name="T7" fmla="*/ 2 h 128"/>
                    <a:gd name="T8" fmla="*/ 73 w 130"/>
                    <a:gd name="T9" fmla="*/ 6 h 128"/>
                    <a:gd name="T10" fmla="*/ 64 w 130"/>
                    <a:gd name="T11" fmla="*/ 21 h 128"/>
                    <a:gd name="T12" fmla="*/ 41 w 130"/>
                    <a:gd name="T13" fmla="*/ 37 h 128"/>
                    <a:gd name="T14" fmla="*/ 15 w 130"/>
                    <a:gd name="T15" fmla="*/ 55 h 128"/>
                    <a:gd name="T16" fmla="*/ 1 w 130"/>
                    <a:gd name="T17" fmla="*/ 78 h 128"/>
                    <a:gd name="T18" fmla="*/ 3 w 130"/>
                    <a:gd name="T19" fmla="*/ 86 h 128"/>
                    <a:gd name="T20" fmla="*/ 43 w 130"/>
                    <a:gd name="T21" fmla="*/ 126 h 128"/>
                    <a:gd name="T22" fmla="*/ 51 w 130"/>
                    <a:gd name="T23" fmla="*/ 128 h 128"/>
                    <a:gd name="T24" fmla="*/ 55 w 130"/>
                    <a:gd name="T25" fmla="*/ 126 h 128"/>
                    <a:gd name="T26" fmla="*/ 57 w 130"/>
                    <a:gd name="T27" fmla="*/ 122 h 128"/>
                    <a:gd name="T28" fmla="*/ 66 w 130"/>
                    <a:gd name="T29" fmla="*/ 107 h 128"/>
                    <a:gd name="T30" fmla="*/ 89 w 130"/>
                    <a:gd name="T31" fmla="*/ 91 h 128"/>
                    <a:gd name="T32" fmla="*/ 115 w 130"/>
                    <a:gd name="T33" fmla="*/ 73 h 128"/>
                    <a:gd name="T34" fmla="*/ 129 w 130"/>
                    <a:gd name="T35" fmla="*/ 50 h 128"/>
                    <a:gd name="T36" fmla="*/ 127 w 130"/>
                    <a:gd name="T37" fmla="*/ 42 h 128"/>
                    <a:gd name="T38" fmla="*/ 49 w 130"/>
                    <a:gd name="T39" fmla="*/ 120 h 128"/>
                    <a:gd name="T40" fmla="*/ 9 w 130"/>
                    <a:gd name="T41" fmla="*/ 80 h 128"/>
                    <a:gd name="T42" fmla="*/ 81 w 130"/>
                    <a:gd name="T43" fmla="*/ 8 h 128"/>
                    <a:gd name="T44" fmla="*/ 121 w 130"/>
                    <a:gd name="T45" fmla="*/ 48 h 128"/>
                    <a:gd name="T46" fmla="*/ 49 w 130"/>
                    <a:gd name="T4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28">
                      <a:moveTo>
                        <a:pt x="127" y="42"/>
                      </a:moveTo>
                      <a:cubicBezTo>
                        <a:pt x="87" y="2"/>
                        <a:pt x="87" y="2"/>
                        <a:pt x="87" y="2"/>
                      </a:cubicBezTo>
                      <a:cubicBezTo>
                        <a:pt x="85" y="0"/>
                        <a:pt x="82" y="0"/>
                        <a:pt x="79" y="0"/>
                      </a:cubicBezTo>
                      <a:cubicBezTo>
                        <a:pt x="78" y="1"/>
                        <a:pt x="76" y="1"/>
                        <a:pt x="75" y="2"/>
                      </a:cubicBezTo>
                      <a:cubicBezTo>
                        <a:pt x="74" y="3"/>
                        <a:pt x="74" y="4"/>
                        <a:pt x="73" y="6"/>
                      </a:cubicBezTo>
                      <a:cubicBezTo>
                        <a:pt x="72" y="12"/>
                        <a:pt x="68" y="17"/>
                        <a:pt x="64" y="21"/>
                      </a:cubicBezTo>
                      <a:cubicBezTo>
                        <a:pt x="58" y="27"/>
                        <a:pt x="50" y="32"/>
                        <a:pt x="41" y="37"/>
                      </a:cubicBezTo>
                      <a:cubicBezTo>
                        <a:pt x="32" y="42"/>
                        <a:pt x="23" y="48"/>
                        <a:pt x="15" y="55"/>
                      </a:cubicBezTo>
                      <a:cubicBezTo>
                        <a:pt x="8" y="62"/>
                        <a:pt x="4" y="69"/>
                        <a:pt x="1" y="78"/>
                      </a:cubicBezTo>
                      <a:cubicBezTo>
                        <a:pt x="0" y="80"/>
                        <a:pt x="1" y="84"/>
                        <a:pt x="3" y="86"/>
                      </a:cubicBezTo>
                      <a:cubicBezTo>
                        <a:pt x="43" y="126"/>
                        <a:pt x="43" y="126"/>
                        <a:pt x="43" y="126"/>
                      </a:cubicBezTo>
                      <a:cubicBezTo>
                        <a:pt x="45" y="128"/>
                        <a:pt x="48" y="128"/>
                        <a:pt x="51" y="128"/>
                      </a:cubicBezTo>
                      <a:cubicBezTo>
                        <a:pt x="52" y="127"/>
                        <a:pt x="54" y="127"/>
                        <a:pt x="55" y="126"/>
                      </a:cubicBezTo>
                      <a:cubicBezTo>
                        <a:pt x="56" y="125"/>
                        <a:pt x="56" y="124"/>
                        <a:pt x="57" y="122"/>
                      </a:cubicBezTo>
                      <a:cubicBezTo>
                        <a:pt x="58" y="116"/>
                        <a:pt x="62" y="111"/>
                        <a:pt x="66" y="107"/>
                      </a:cubicBezTo>
                      <a:cubicBezTo>
                        <a:pt x="72" y="101"/>
                        <a:pt x="80" y="96"/>
                        <a:pt x="89" y="91"/>
                      </a:cubicBezTo>
                      <a:cubicBezTo>
                        <a:pt x="98" y="86"/>
                        <a:pt x="107" y="80"/>
                        <a:pt x="115" y="73"/>
                      </a:cubicBezTo>
                      <a:cubicBezTo>
                        <a:pt x="122" y="66"/>
                        <a:pt x="126" y="59"/>
                        <a:pt x="129" y="50"/>
                      </a:cubicBezTo>
                      <a:cubicBezTo>
                        <a:pt x="130" y="48"/>
                        <a:pt x="129" y="44"/>
                        <a:pt x="127" y="42"/>
                      </a:cubicBezTo>
                      <a:close/>
                      <a:moveTo>
                        <a:pt x="49" y="120"/>
                      </a:moveTo>
                      <a:cubicBezTo>
                        <a:pt x="36" y="107"/>
                        <a:pt x="22" y="93"/>
                        <a:pt x="9" y="80"/>
                      </a:cubicBezTo>
                      <a:cubicBezTo>
                        <a:pt x="20" y="43"/>
                        <a:pt x="70" y="45"/>
                        <a:pt x="81" y="8"/>
                      </a:cubicBezTo>
                      <a:cubicBezTo>
                        <a:pt x="94" y="21"/>
                        <a:pt x="108" y="35"/>
                        <a:pt x="121" y="48"/>
                      </a:cubicBezTo>
                      <a:cubicBezTo>
                        <a:pt x="110" y="85"/>
                        <a:pt x="60" y="83"/>
                        <a:pt x="49"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107" name="Freeform 66">
                  <a:extLst>
                    <a:ext uri="{FF2B5EF4-FFF2-40B4-BE49-F238E27FC236}">
                      <a16:creationId xmlns:a16="http://schemas.microsoft.com/office/drawing/2014/main" id="{98F0C586-6114-423E-A7F8-7C2294386982}"/>
                    </a:ext>
                  </a:extLst>
                </p:cNvPr>
                <p:cNvSpPr>
                  <a:spLocks noEditPoints="1"/>
                </p:cNvSpPr>
                <p:nvPr/>
              </p:nvSpPr>
              <p:spPr bwMode="auto">
                <a:xfrm>
                  <a:off x="1222375" y="3205163"/>
                  <a:ext cx="131762" cy="134938"/>
                </a:xfrm>
                <a:custGeom>
                  <a:avLst/>
                  <a:gdLst>
                    <a:gd name="T0" fmla="*/ 28 w 35"/>
                    <a:gd name="T1" fmla="*/ 12 h 36"/>
                    <a:gd name="T2" fmla="*/ 20 w 35"/>
                    <a:gd name="T3" fmla="*/ 13 h 36"/>
                    <a:gd name="T4" fmla="*/ 10 w 35"/>
                    <a:gd name="T5" fmla="*/ 7 h 36"/>
                    <a:gd name="T6" fmla="*/ 15 w 35"/>
                    <a:gd name="T7" fmla="*/ 6 h 36"/>
                    <a:gd name="T8" fmla="*/ 19 w 35"/>
                    <a:gd name="T9" fmla="*/ 6 h 36"/>
                    <a:gd name="T10" fmla="*/ 20 w 35"/>
                    <a:gd name="T11" fmla="*/ 2 h 36"/>
                    <a:gd name="T12" fmla="*/ 13 w 35"/>
                    <a:gd name="T13" fmla="*/ 1 h 36"/>
                    <a:gd name="T14" fmla="*/ 6 w 35"/>
                    <a:gd name="T15" fmla="*/ 4 h 36"/>
                    <a:gd name="T16" fmla="*/ 5 w 35"/>
                    <a:gd name="T17" fmla="*/ 3 h 36"/>
                    <a:gd name="T18" fmla="*/ 3 w 35"/>
                    <a:gd name="T19" fmla="*/ 5 h 36"/>
                    <a:gd name="T20" fmla="*/ 4 w 35"/>
                    <a:gd name="T21" fmla="*/ 6 h 36"/>
                    <a:gd name="T22" fmla="*/ 1 w 35"/>
                    <a:gd name="T23" fmla="*/ 15 h 36"/>
                    <a:gd name="T24" fmla="*/ 3 w 35"/>
                    <a:gd name="T25" fmla="*/ 22 h 36"/>
                    <a:gd name="T26" fmla="*/ 18 w 35"/>
                    <a:gd name="T27" fmla="*/ 21 h 36"/>
                    <a:gd name="T28" fmla="*/ 23 w 35"/>
                    <a:gd name="T29" fmla="*/ 31 h 36"/>
                    <a:gd name="T30" fmla="*/ 19 w 35"/>
                    <a:gd name="T31" fmla="*/ 30 h 36"/>
                    <a:gd name="T32" fmla="*/ 16 w 35"/>
                    <a:gd name="T33" fmla="*/ 28 h 36"/>
                    <a:gd name="T34" fmla="*/ 13 w 35"/>
                    <a:gd name="T35" fmla="*/ 31 h 36"/>
                    <a:gd name="T36" fmla="*/ 17 w 35"/>
                    <a:gd name="T37" fmla="*/ 35 h 36"/>
                    <a:gd name="T38" fmla="*/ 25 w 35"/>
                    <a:gd name="T39" fmla="*/ 36 h 36"/>
                    <a:gd name="T40" fmla="*/ 31 w 35"/>
                    <a:gd name="T41" fmla="*/ 35 h 36"/>
                    <a:gd name="T42" fmla="*/ 33 w 35"/>
                    <a:gd name="T43" fmla="*/ 34 h 36"/>
                    <a:gd name="T44" fmla="*/ 33 w 35"/>
                    <a:gd name="T45" fmla="*/ 32 h 36"/>
                    <a:gd name="T46" fmla="*/ 34 w 35"/>
                    <a:gd name="T47" fmla="*/ 26 h 36"/>
                    <a:gd name="T48" fmla="*/ 35 w 35"/>
                    <a:gd name="T49" fmla="*/ 18 h 36"/>
                    <a:gd name="T50" fmla="*/ 10 w 35"/>
                    <a:gd name="T51" fmla="*/ 17 h 36"/>
                    <a:gd name="T52" fmla="*/ 6 w 35"/>
                    <a:gd name="T53" fmla="*/ 15 h 36"/>
                    <a:gd name="T54" fmla="*/ 7 w 35"/>
                    <a:gd name="T55" fmla="*/ 11 h 36"/>
                    <a:gd name="T56" fmla="*/ 14 w 35"/>
                    <a:gd name="T57" fmla="*/ 16 h 36"/>
                    <a:gd name="T58" fmla="*/ 29 w 35"/>
                    <a:gd name="T59" fmla="*/ 25 h 36"/>
                    <a:gd name="T60" fmla="*/ 21 w 35"/>
                    <a:gd name="T61" fmla="*/ 20 h 36"/>
                    <a:gd name="T62" fmla="*/ 25 w 35"/>
                    <a:gd name="T63" fmla="*/ 18 h 36"/>
                    <a:gd name="T64" fmla="*/ 28 w 35"/>
                    <a:gd name="T65" fmla="*/ 20 h 36"/>
                    <a:gd name="T66" fmla="*/ 29 w 35"/>
                    <a:gd name="T67"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36">
                      <a:moveTo>
                        <a:pt x="32" y="15"/>
                      </a:moveTo>
                      <a:cubicBezTo>
                        <a:pt x="31" y="14"/>
                        <a:pt x="30" y="13"/>
                        <a:pt x="28" y="12"/>
                      </a:cubicBezTo>
                      <a:cubicBezTo>
                        <a:pt x="27" y="12"/>
                        <a:pt x="26" y="12"/>
                        <a:pt x="24" y="12"/>
                      </a:cubicBezTo>
                      <a:cubicBezTo>
                        <a:pt x="23" y="12"/>
                        <a:pt x="22" y="12"/>
                        <a:pt x="20" y="13"/>
                      </a:cubicBezTo>
                      <a:cubicBezTo>
                        <a:pt x="19" y="13"/>
                        <a:pt x="18" y="14"/>
                        <a:pt x="16" y="15"/>
                      </a:cubicBezTo>
                      <a:cubicBezTo>
                        <a:pt x="14" y="12"/>
                        <a:pt x="12" y="10"/>
                        <a:pt x="10" y="7"/>
                      </a:cubicBezTo>
                      <a:cubicBezTo>
                        <a:pt x="11" y="7"/>
                        <a:pt x="12" y="6"/>
                        <a:pt x="13" y="6"/>
                      </a:cubicBezTo>
                      <a:cubicBezTo>
                        <a:pt x="14" y="6"/>
                        <a:pt x="14" y="6"/>
                        <a:pt x="15" y="6"/>
                      </a:cubicBezTo>
                      <a:cubicBezTo>
                        <a:pt x="16" y="7"/>
                        <a:pt x="17" y="7"/>
                        <a:pt x="18" y="7"/>
                      </a:cubicBezTo>
                      <a:cubicBezTo>
                        <a:pt x="18" y="7"/>
                        <a:pt x="19" y="7"/>
                        <a:pt x="19" y="6"/>
                      </a:cubicBezTo>
                      <a:cubicBezTo>
                        <a:pt x="20" y="6"/>
                        <a:pt x="20" y="5"/>
                        <a:pt x="20" y="5"/>
                      </a:cubicBezTo>
                      <a:cubicBezTo>
                        <a:pt x="20" y="4"/>
                        <a:pt x="20" y="3"/>
                        <a:pt x="20" y="2"/>
                      </a:cubicBezTo>
                      <a:cubicBezTo>
                        <a:pt x="19" y="1"/>
                        <a:pt x="18" y="1"/>
                        <a:pt x="16" y="0"/>
                      </a:cubicBezTo>
                      <a:cubicBezTo>
                        <a:pt x="15" y="0"/>
                        <a:pt x="14" y="0"/>
                        <a:pt x="13" y="1"/>
                      </a:cubicBezTo>
                      <a:cubicBezTo>
                        <a:pt x="11" y="1"/>
                        <a:pt x="10" y="1"/>
                        <a:pt x="9" y="2"/>
                      </a:cubicBezTo>
                      <a:cubicBezTo>
                        <a:pt x="8" y="3"/>
                        <a:pt x="7" y="3"/>
                        <a:pt x="6" y="4"/>
                      </a:cubicBezTo>
                      <a:cubicBezTo>
                        <a:pt x="6" y="4"/>
                        <a:pt x="6" y="3"/>
                        <a:pt x="6" y="3"/>
                      </a:cubicBezTo>
                      <a:cubicBezTo>
                        <a:pt x="5" y="3"/>
                        <a:pt x="5" y="3"/>
                        <a:pt x="5" y="3"/>
                      </a:cubicBezTo>
                      <a:cubicBezTo>
                        <a:pt x="4" y="3"/>
                        <a:pt x="4" y="3"/>
                        <a:pt x="3" y="3"/>
                      </a:cubicBezTo>
                      <a:cubicBezTo>
                        <a:pt x="3" y="4"/>
                        <a:pt x="3" y="4"/>
                        <a:pt x="3" y="5"/>
                      </a:cubicBezTo>
                      <a:cubicBezTo>
                        <a:pt x="3" y="5"/>
                        <a:pt x="3" y="5"/>
                        <a:pt x="4" y="6"/>
                      </a:cubicBezTo>
                      <a:cubicBezTo>
                        <a:pt x="4" y="6"/>
                        <a:pt x="4" y="6"/>
                        <a:pt x="4" y="6"/>
                      </a:cubicBezTo>
                      <a:cubicBezTo>
                        <a:pt x="3" y="7"/>
                        <a:pt x="2" y="9"/>
                        <a:pt x="2" y="10"/>
                      </a:cubicBezTo>
                      <a:cubicBezTo>
                        <a:pt x="1" y="12"/>
                        <a:pt x="1" y="13"/>
                        <a:pt x="1" y="15"/>
                      </a:cubicBezTo>
                      <a:cubicBezTo>
                        <a:pt x="0" y="16"/>
                        <a:pt x="1" y="17"/>
                        <a:pt x="1" y="18"/>
                      </a:cubicBezTo>
                      <a:cubicBezTo>
                        <a:pt x="1" y="20"/>
                        <a:pt x="2" y="21"/>
                        <a:pt x="3" y="22"/>
                      </a:cubicBezTo>
                      <a:cubicBezTo>
                        <a:pt x="5" y="23"/>
                        <a:pt x="8" y="24"/>
                        <a:pt x="10" y="24"/>
                      </a:cubicBezTo>
                      <a:cubicBezTo>
                        <a:pt x="13" y="23"/>
                        <a:pt x="15" y="23"/>
                        <a:pt x="18" y="21"/>
                      </a:cubicBezTo>
                      <a:cubicBezTo>
                        <a:pt x="21" y="24"/>
                        <a:pt x="23" y="27"/>
                        <a:pt x="25" y="29"/>
                      </a:cubicBezTo>
                      <a:cubicBezTo>
                        <a:pt x="24" y="30"/>
                        <a:pt x="24" y="30"/>
                        <a:pt x="23" y="31"/>
                      </a:cubicBezTo>
                      <a:cubicBezTo>
                        <a:pt x="22" y="31"/>
                        <a:pt x="21" y="31"/>
                        <a:pt x="21" y="31"/>
                      </a:cubicBezTo>
                      <a:cubicBezTo>
                        <a:pt x="20" y="30"/>
                        <a:pt x="20" y="30"/>
                        <a:pt x="19" y="30"/>
                      </a:cubicBezTo>
                      <a:cubicBezTo>
                        <a:pt x="18" y="29"/>
                        <a:pt x="18" y="29"/>
                        <a:pt x="17" y="29"/>
                      </a:cubicBezTo>
                      <a:cubicBezTo>
                        <a:pt x="17" y="28"/>
                        <a:pt x="16" y="28"/>
                        <a:pt x="16" y="28"/>
                      </a:cubicBezTo>
                      <a:cubicBezTo>
                        <a:pt x="15" y="28"/>
                        <a:pt x="15" y="29"/>
                        <a:pt x="14" y="29"/>
                      </a:cubicBezTo>
                      <a:cubicBezTo>
                        <a:pt x="13" y="30"/>
                        <a:pt x="13" y="30"/>
                        <a:pt x="13" y="31"/>
                      </a:cubicBezTo>
                      <a:cubicBezTo>
                        <a:pt x="13" y="32"/>
                        <a:pt x="13" y="33"/>
                        <a:pt x="14" y="33"/>
                      </a:cubicBezTo>
                      <a:cubicBezTo>
                        <a:pt x="15" y="34"/>
                        <a:pt x="16" y="35"/>
                        <a:pt x="17" y="35"/>
                      </a:cubicBezTo>
                      <a:cubicBezTo>
                        <a:pt x="18" y="36"/>
                        <a:pt x="19" y="36"/>
                        <a:pt x="20" y="36"/>
                      </a:cubicBezTo>
                      <a:cubicBezTo>
                        <a:pt x="22" y="36"/>
                        <a:pt x="23" y="36"/>
                        <a:pt x="25" y="36"/>
                      </a:cubicBezTo>
                      <a:cubicBezTo>
                        <a:pt x="26" y="35"/>
                        <a:pt x="27" y="34"/>
                        <a:pt x="29" y="33"/>
                      </a:cubicBezTo>
                      <a:cubicBezTo>
                        <a:pt x="30" y="33"/>
                        <a:pt x="30" y="34"/>
                        <a:pt x="31" y="35"/>
                      </a:cubicBezTo>
                      <a:cubicBezTo>
                        <a:pt x="31" y="35"/>
                        <a:pt x="32" y="35"/>
                        <a:pt x="32" y="35"/>
                      </a:cubicBezTo>
                      <a:cubicBezTo>
                        <a:pt x="33" y="35"/>
                        <a:pt x="33" y="35"/>
                        <a:pt x="33" y="34"/>
                      </a:cubicBezTo>
                      <a:cubicBezTo>
                        <a:pt x="33" y="34"/>
                        <a:pt x="34" y="34"/>
                        <a:pt x="34" y="33"/>
                      </a:cubicBezTo>
                      <a:cubicBezTo>
                        <a:pt x="34" y="33"/>
                        <a:pt x="33" y="32"/>
                        <a:pt x="33" y="32"/>
                      </a:cubicBezTo>
                      <a:cubicBezTo>
                        <a:pt x="32" y="32"/>
                        <a:pt x="32" y="31"/>
                        <a:pt x="31" y="30"/>
                      </a:cubicBezTo>
                      <a:cubicBezTo>
                        <a:pt x="32" y="29"/>
                        <a:pt x="33" y="27"/>
                        <a:pt x="34" y="26"/>
                      </a:cubicBezTo>
                      <a:cubicBezTo>
                        <a:pt x="35" y="24"/>
                        <a:pt x="35" y="23"/>
                        <a:pt x="35" y="21"/>
                      </a:cubicBezTo>
                      <a:cubicBezTo>
                        <a:pt x="35" y="20"/>
                        <a:pt x="35" y="19"/>
                        <a:pt x="35" y="18"/>
                      </a:cubicBezTo>
                      <a:cubicBezTo>
                        <a:pt x="34" y="17"/>
                        <a:pt x="33" y="16"/>
                        <a:pt x="32" y="15"/>
                      </a:cubicBezTo>
                      <a:close/>
                      <a:moveTo>
                        <a:pt x="10" y="17"/>
                      </a:moveTo>
                      <a:cubicBezTo>
                        <a:pt x="9" y="17"/>
                        <a:pt x="8" y="17"/>
                        <a:pt x="7" y="16"/>
                      </a:cubicBezTo>
                      <a:cubicBezTo>
                        <a:pt x="7" y="16"/>
                        <a:pt x="6" y="15"/>
                        <a:pt x="6" y="15"/>
                      </a:cubicBezTo>
                      <a:cubicBezTo>
                        <a:pt x="6" y="14"/>
                        <a:pt x="6" y="14"/>
                        <a:pt x="6" y="13"/>
                      </a:cubicBezTo>
                      <a:cubicBezTo>
                        <a:pt x="6" y="13"/>
                        <a:pt x="6" y="12"/>
                        <a:pt x="7" y="11"/>
                      </a:cubicBezTo>
                      <a:cubicBezTo>
                        <a:pt x="7" y="11"/>
                        <a:pt x="7" y="10"/>
                        <a:pt x="8" y="9"/>
                      </a:cubicBezTo>
                      <a:cubicBezTo>
                        <a:pt x="10" y="11"/>
                        <a:pt x="12" y="14"/>
                        <a:pt x="14" y="16"/>
                      </a:cubicBezTo>
                      <a:cubicBezTo>
                        <a:pt x="12" y="17"/>
                        <a:pt x="11" y="17"/>
                        <a:pt x="10" y="17"/>
                      </a:cubicBezTo>
                      <a:close/>
                      <a:moveTo>
                        <a:pt x="29" y="25"/>
                      </a:moveTo>
                      <a:cubicBezTo>
                        <a:pt x="28" y="26"/>
                        <a:pt x="28" y="27"/>
                        <a:pt x="27" y="27"/>
                      </a:cubicBezTo>
                      <a:cubicBezTo>
                        <a:pt x="25" y="25"/>
                        <a:pt x="23" y="22"/>
                        <a:pt x="21" y="20"/>
                      </a:cubicBezTo>
                      <a:cubicBezTo>
                        <a:pt x="21" y="20"/>
                        <a:pt x="22" y="19"/>
                        <a:pt x="23" y="19"/>
                      </a:cubicBezTo>
                      <a:cubicBezTo>
                        <a:pt x="23" y="19"/>
                        <a:pt x="24" y="19"/>
                        <a:pt x="25" y="18"/>
                      </a:cubicBezTo>
                      <a:cubicBezTo>
                        <a:pt x="25" y="18"/>
                        <a:pt x="26" y="18"/>
                        <a:pt x="27" y="19"/>
                      </a:cubicBezTo>
                      <a:cubicBezTo>
                        <a:pt x="27" y="19"/>
                        <a:pt x="28" y="19"/>
                        <a:pt x="28" y="20"/>
                      </a:cubicBezTo>
                      <a:cubicBezTo>
                        <a:pt x="29" y="20"/>
                        <a:pt x="29" y="21"/>
                        <a:pt x="29" y="21"/>
                      </a:cubicBezTo>
                      <a:cubicBezTo>
                        <a:pt x="30" y="22"/>
                        <a:pt x="30" y="23"/>
                        <a:pt x="29" y="23"/>
                      </a:cubicBezTo>
                      <a:cubicBezTo>
                        <a:pt x="29" y="24"/>
                        <a:pt x="29" y="25"/>
                        <a:pt x="2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108" name="Freeform 67">
                  <a:extLst>
                    <a:ext uri="{FF2B5EF4-FFF2-40B4-BE49-F238E27FC236}">
                      <a16:creationId xmlns:a16="http://schemas.microsoft.com/office/drawing/2014/main" id="{042600B2-B0A2-4352-89B7-59A9DDAEA0C5}"/>
                    </a:ext>
                  </a:extLst>
                </p:cNvPr>
                <p:cNvSpPr>
                  <a:spLocks/>
                </p:cNvSpPr>
                <p:nvPr/>
              </p:nvSpPr>
              <p:spPr bwMode="auto">
                <a:xfrm>
                  <a:off x="1211263" y="3367088"/>
                  <a:ext cx="71437" cy="79375"/>
                </a:xfrm>
                <a:custGeom>
                  <a:avLst/>
                  <a:gdLst>
                    <a:gd name="T0" fmla="*/ 16 w 19"/>
                    <a:gd name="T1" fmla="*/ 1 h 21"/>
                    <a:gd name="T2" fmla="*/ 16 w 19"/>
                    <a:gd name="T3" fmla="*/ 1 h 21"/>
                    <a:gd name="T4" fmla="*/ 9 w 19"/>
                    <a:gd name="T5" fmla="*/ 7 h 21"/>
                    <a:gd name="T6" fmla="*/ 3 w 19"/>
                    <a:gd name="T7" fmla="*/ 14 h 21"/>
                    <a:gd name="T8" fmla="*/ 0 w 19"/>
                    <a:gd name="T9" fmla="*/ 17 h 21"/>
                    <a:gd name="T10" fmla="*/ 0 w 19"/>
                    <a:gd name="T11" fmla="*/ 17 h 21"/>
                    <a:gd name="T12" fmla="*/ 0 w 19"/>
                    <a:gd name="T13" fmla="*/ 20 h 21"/>
                    <a:gd name="T14" fmla="*/ 3 w 19"/>
                    <a:gd name="T15" fmla="*/ 20 h 21"/>
                    <a:gd name="T16" fmla="*/ 3 w 19"/>
                    <a:gd name="T17" fmla="*/ 20 h 21"/>
                    <a:gd name="T18" fmla="*/ 6 w 19"/>
                    <a:gd name="T19" fmla="*/ 16 h 21"/>
                    <a:gd name="T20" fmla="*/ 11 w 19"/>
                    <a:gd name="T21" fmla="*/ 10 h 21"/>
                    <a:gd name="T22" fmla="*/ 18 w 19"/>
                    <a:gd name="T23" fmla="*/ 4 h 21"/>
                    <a:gd name="T24" fmla="*/ 18 w 19"/>
                    <a:gd name="T25" fmla="*/ 4 h 21"/>
                    <a:gd name="T26" fmla="*/ 19 w 19"/>
                    <a:gd name="T27" fmla="*/ 4 h 21"/>
                    <a:gd name="T28" fmla="*/ 19 w 19"/>
                    <a:gd name="T29" fmla="*/ 1 h 21"/>
                    <a:gd name="T30" fmla="*/ 16 w 19"/>
                    <a:gd name="T31"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1">
                      <a:moveTo>
                        <a:pt x="16" y="1"/>
                      </a:moveTo>
                      <a:cubicBezTo>
                        <a:pt x="16" y="1"/>
                        <a:pt x="16" y="1"/>
                        <a:pt x="16" y="1"/>
                      </a:cubicBezTo>
                      <a:cubicBezTo>
                        <a:pt x="13" y="3"/>
                        <a:pt x="11" y="5"/>
                        <a:pt x="9" y="7"/>
                      </a:cubicBezTo>
                      <a:cubicBezTo>
                        <a:pt x="6" y="9"/>
                        <a:pt x="5" y="11"/>
                        <a:pt x="3" y="14"/>
                      </a:cubicBezTo>
                      <a:cubicBezTo>
                        <a:pt x="0" y="17"/>
                        <a:pt x="0" y="17"/>
                        <a:pt x="0" y="17"/>
                      </a:cubicBezTo>
                      <a:cubicBezTo>
                        <a:pt x="0" y="17"/>
                        <a:pt x="0" y="17"/>
                        <a:pt x="0" y="17"/>
                      </a:cubicBezTo>
                      <a:cubicBezTo>
                        <a:pt x="0" y="18"/>
                        <a:pt x="0" y="19"/>
                        <a:pt x="0" y="20"/>
                      </a:cubicBezTo>
                      <a:cubicBezTo>
                        <a:pt x="1" y="21"/>
                        <a:pt x="2" y="21"/>
                        <a:pt x="3" y="20"/>
                      </a:cubicBezTo>
                      <a:cubicBezTo>
                        <a:pt x="3" y="20"/>
                        <a:pt x="3" y="20"/>
                        <a:pt x="3" y="20"/>
                      </a:cubicBezTo>
                      <a:cubicBezTo>
                        <a:pt x="6" y="16"/>
                        <a:pt x="6" y="16"/>
                        <a:pt x="6" y="16"/>
                      </a:cubicBezTo>
                      <a:cubicBezTo>
                        <a:pt x="8" y="14"/>
                        <a:pt x="9" y="12"/>
                        <a:pt x="11" y="10"/>
                      </a:cubicBezTo>
                      <a:cubicBezTo>
                        <a:pt x="14" y="8"/>
                        <a:pt x="16" y="6"/>
                        <a:pt x="18" y="4"/>
                      </a:cubicBezTo>
                      <a:cubicBezTo>
                        <a:pt x="18" y="4"/>
                        <a:pt x="18" y="4"/>
                        <a:pt x="18" y="4"/>
                      </a:cubicBezTo>
                      <a:cubicBezTo>
                        <a:pt x="18" y="4"/>
                        <a:pt x="18" y="4"/>
                        <a:pt x="19" y="4"/>
                      </a:cubicBezTo>
                      <a:cubicBezTo>
                        <a:pt x="19" y="3"/>
                        <a:pt x="19" y="2"/>
                        <a:pt x="19" y="1"/>
                      </a:cubicBezTo>
                      <a:cubicBezTo>
                        <a:pt x="18" y="0"/>
                        <a:pt x="17" y="0"/>
                        <a:pt x="1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109" name="Freeform 68">
                  <a:extLst>
                    <a:ext uri="{FF2B5EF4-FFF2-40B4-BE49-F238E27FC236}">
                      <a16:creationId xmlns:a16="http://schemas.microsoft.com/office/drawing/2014/main" id="{D8941DAE-FE8B-42C4-8E47-490AF5683087}"/>
                    </a:ext>
                  </a:extLst>
                </p:cNvPr>
                <p:cNvSpPr>
                  <a:spLocks/>
                </p:cNvSpPr>
                <p:nvPr/>
              </p:nvSpPr>
              <p:spPr bwMode="auto">
                <a:xfrm>
                  <a:off x="1296988" y="3111501"/>
                  <a:ext cx="74612" cy="77788"/>
                </a:xfrm>
                <a:custGeom>
                  <a:avLst/>
                  <a:gdLst>
                    <a:gd name="T0" fmla="*/ 8 w 20"/>
                    <a:gd name="T1" fmla="*/ 11 h 21"/>
                    <a:gd name="T2" fmla="*/ 1 w 20"/>
                    <a:gd name="T3" fmla="*/ 17 h 21"/>
                    <a:gd name="T4" fmla="*/ 0 w 20"/>
                    <a:gd name="T5" fmla="*/ 17 h 21"/>
                    <a:gd name="T6" fmla="*/ 0 w 20"/>
                    <a:gd name="T7" fmla="*/ 20 h 21"/>
                    <a:gd name="T8" fmla="*/ 3 w 20"/>
                    <a:gd name="T9" fmla="*/ 20 h 21"/>
                    <a:gd name="T10" fmla="*/ 3 w 20"/>
                    <a:gd name="T11" fmla="*/ 20 h 21"/>
                    <a:gd name="T12" fmla="*/ 10 w 20"/>
                    <a:gd name="T13" fmla="*/ 14 h 21"/>
                    <a:gd name="T14" fmla="*/ 16 w 20"/>
                    <a:gd name="T15" fmla="*/ 7 h 21"/>
                    <a:gd name="T16" fmla="*/ 19 w 20"/>
                    <a:gd name="T17" fmla="*/ 3 h 21"/>
                    <a:gd name="T18" fmla="*/ 19 w 20"/>
                    <a:gd name="T19" fmla="*/ 3 h 21"/>
                    <a:gd name="T20" fmla="*/ 19 w 20"/>
                    <a:gd name="T21" fmla="*/ 0 h 21"/>
                    <a:gd name="T22" fmla="*/ 16 w 20"/>
                    <a:gd name="T23" fmla="*/ 0 h 21"/>
                    <a:gd name="T24" fmla="*/ 16 w 20"/>
                    <a:gd name="T25" fmla="*/ 1 h 21"/>
                    <a:gd name="T26" fmla="*/ 13 w 20"/>
                    <a:gd name="T27" fmla="*/ 5 h 21"/>
                    <a:gd name="T28" fmla="*/ 8 w 20"/>
                    <a:gd name="T29"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1">
                      <a:moveTo>
                        <a:pt x="8" y="11"/>
                      </a:moveTo>
                      <a:cubicBezTo>
                        <a:pt x="5" y="13"/>
                        <a:pt x="3" y="15"/>
                        <a:pt x="1" y="17"/>
                      </a:cubicBezTo>
                      <a:cubicBezTo>
                        <a:pt x="1" y="17"/>
                        <a:pt x="0" y="17"/>
                        <a:pt x="0" y="17"/>
                      </a:cubicBezTo>
                      <a:cubicBezTo>
                        <a:pt x="0" y="18"/>
                        <a:pt x="0" y="19"/>
                        <a:pt x="0" y="20"/>
                      </a:cubicBezTo>
                      <a:cubicBezTo>
                        <a:pt x="1" y="21"/>
                        <a:pt x="2" y="21"/>
                        <a:pt x="3" y="20"/>
                      </a:cubicBezTo>
                      <a:cubicBezTo>
                        <a:pt x="3" y="20"/>
                        <a:pt x="3" y="20"/>
                        <a:pt x="3" y="20"/>
                      </a:cubicBezTo>
                      <a:cubicBezTo>
                        <a:pt x="6" y="18"/>
                        <a:pt x="8" y="16"/>
                        <a:pt x="10" y="14"/>
                      </a:cubicBezTo>
                      <a:cubicBezTo>
                        <a:pt x="13" y="12"/>
                        <a:pt x="14" y="9"/>
                        <a:pt x="16" y="7"/>
                      </a:cubicBezTo>
                      <a:cubicBezTo>
                        <a:pt x="19" y="3"/>
                        <a:pt x="19" y="3"/>
                        <a:pt x="19" y="3"/>
                      </a:cubicBezTo>
                      <a:cubicBezTo>
                        <a:pt x="19" y="3"/>
                        <a:pt x="19" y="3"/>
                        <a:pt x="19" y="3"/>
                      </a:cubicBezTo>
                      <a:cubicBezTo>
                        <a:pt x="20" y="2"/>
                        <a:pt x="20" y="1"/>
                        <a:pt x="19" y="0"/>
                      </a:cubicBezTo>
                      <a:cubicBezTo>
                        <a:pt x="18" y="0"/>
                        <a:pt x="17" y="0"/>
                        <a:pt x="16" y="0"/>
                      </a:cubicBezTo>
                      <a:cubicBezTo>
                        <a:pt x="16" y="1"/>
                        <a:pt x="16" y="1"/>
                        <a:pt x="16" y="1"/>
                      </a:cubicBezTo>
                      <a:cubicBezTo>
                        <a:pt x="13" y="5"/>
                        <a:pt x="13" y="5"/>
                        <a:pt x="13" y="5"/>
                      </a:cubicBezTo>
                      <a:cubicBezTo>
                        <a:pt x="11" y="7"/>
                        <a:pt x="10" y="9"/>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grpSp>
          <p:grpSp>
            <p:nvGrpSpPr>
              <p:cNvPr id="79" name="Group 33">
                <a:extLst>
                  <a:ext uri="{FF2B5EF4-FFF2-40B4-BE49-F238E27FC236}">
                    <a16:creationId xmlns:a16="http://schemas.microsoft.com/office/drawing/2014/main" id="{A5A7529A-4726-4952-9BDF-25BD062C9808}"/>
                  </a:ext>
                </a:extLst>
              </p:cNvPr>
              <p:cNvGrpSpPr/>
              <p:nvPr/>
            </p:nvGrpSpPr>
            <p:grpSpPr>
              <a:xfrm>
                <a:off x="7197315" y="3405112"/>
                <a:ext cx="331787" cy="482600"/>
                <a:chOff x="4029075" y="2071688"/>
                <a:chExt cx="331787" cy="482600"/>
              </a:xfrm>
              <a:solidFill>
                <a:schemeClr val="bg1"/>
              </a:solidFill>
            </p:grpSpPr>
            <p:sp>
              <p:nvSpPr>
                <p:cNvPr id="97" name="Oval 69">
                  <a:extLst>
                    <a:ext uri="{FF2B5EF4-FFF2-40B4-BE49-F238E27FC236}">
                      <a16:creationId xmlns:a16="http://schemas.microsoft.com/office/drawing/2014/main" id="{D258952B-234B-45C6-8845-F1726E2603BC}"/>
                    </a:ext>
                  </a:extLst>
                </p:cNvPr>
                <p:cNvSpPr>
                  <a:spLocks noChangeArrowheads="1"/>
                </p:cNvSpPr>
                <p:nvPr/>
              </p:nvSpPr>
              <p:spPr bwMode="auto">
                <a:xfrm>
                  <a:off x="4164013" y="2208213"/>
                  <a:ext cx="30162"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98" name="Oval 70">
                  <a:extLst>
                    <a:ext uri="{FF2B5EF4-FFF2-40B4-BE49-F238E27FC236}">
                      <a16:creationId xmlns:a16="http://schemas.microsoft.com/office/drawing/2014/main" id="{8CB3DDD5-ACC7-4154-BD44-777DAAFA38DB}"/>
                    </a:ext>
                  </a:extLst>
                </p:cNvPr>
                <p:cNvSpPr>
                  <a:spLocks noChangeArrowheads="1"/>
                </p:cNvSpPr>
                <p:nvPr/>
              </p:nvSpPr>
              <p:spPr bwMode="auto">
                <a:xfrm>
                  <a:off x="4164013" y="2389188"/>
                  <a:ext cx="30162" cy="28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99" name="Oval 71">
                  <a:extLst>
                    <a:ext uri="{FF2B5EF4-FFF2-40B4-BE49-F238E27FC236}">
                      <a16:creationId xmlns:a16="http://schemas.microsoft.com/office/drawing/2014/main" id="{BC6867BE-4A09-412F-BDA1-BA6C1A36AE8D}"/>
                    </a:ext>
                  </a:extLst>
                </p:cNvPr>
                <p:cNvSpPr>
                  <a:spLocks noChangeArrowheads="1"/>
                </p:cNvSpPr>
                <p:nvPr/>
              </p:nvSpPr>
              <p:spPr bwMode="auto">
                <a:xfrm>
                  <a:off x="4073525" y="2298701"/>
                  <a:ext cx="30162"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100" name="Oval 72">
                  <a:extLst>
                    <a:ext uri="{FF2B5EF4-FFF2-40B4-BE49-F238E27FC236}">
                      <a16:creationId xmlns:a16="http://schemas.microsoft.com/office/drawing/2014/main" id="{14B3B67E-707E-48F4-AD87-3A4981C4F5B2}"/>
                    </a:ext>
                  </a:extLst>
                </p:cNvPr>
                <p:cNvSpPr>
                  <a:spLocks noChangeArrowheads="1"/>
                </p:cNvSpPr>
                <p:nvPr/>
              </p:nvSpPr>
              <p:spPr bwMode="auto">
                <a:xfrm>
                  <a:off x="4254500" y="2298701"/>
                  <a:ext cx="30162"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101" name="Freeform 73">
                  <a:extLst>
                    <a:ext uri="{FF2B5EF4-FFF2-40B4-BE49-F238E27FC236}">
                      <a16:creationId xmlns:a16="http://schemas.microsoft.com/office/drawing/2014/main" id="{FB001E89-4337-4794-BC5A-C0608F12A4AC}"/>
                    </a:ext>
                  </a:extLst>
                </p:cNvPr>
                <p:cNvSpPr>
                  <a:spLocks/>
                </p:cNvSpPr>
                <p:nvPr/>
              </p:nvSpPr>
              <p:spPr bwMode="auto">
                <a:xfrm>
                  <a:off x="4100513" y="2362201"/>
                  <a:ext cx="30162" cy="30163"/>
                </a:xfrm>
                <a:custGeom>
                  <a:avLst/>
                  <a:gdLst>
                    <a:gd name="T0" fmla="*/ 1 w 8"/>
                    <a:gd name="T1" fmla="*/ 1 h 8"/>
                    <a:gd name="T2" fmla="*/ 1 w 8"/>
                    <a:gd name="T3" fmla="*/ 7 h 8"/>
                    <a:gd name="T4" fmla="*/ 7 w 8"/>
                    <a:gd name="T5" fmla="*/ 7 h 8"/>
                    <a:gd name="T6" fmla="*/ 7 w 8"/>
                    <a:gd name="T7" fmla="*/ 1 h 8"/>
                    <a:gd name="T8" fmla="*/ 1 w 8"/>
                    <a:gd name="T9" fmla="*/ 1 h 8"/>
                  </a:gdLst>
                  <a:ahLst/>
                  <a:cxnLst>
                    <a:cxn ang="0">
                      <a:pos x="T0" y="T1"/>
                    </a:cxn>
                    <a:cxn ang="0">
                      <a:pos x="T2" y="T3"/>
                    </a:cxn>
                    <a:cxn ang="0">
                      <a:pos x="T4" y="T5"/>
                    </a:cxn>
                    <a:cxn ang="0">
                      <a:pos x="T6" y="T7"/>
                    </a:cxn>
                    <a:cxn ang="0">
                      <a:pos x="T8" y="T9"/>
                    </a:cxn>
                  </a:cxnLst>
                  <a:rect l="0" t="0" r="r" b="b"/>
                  <a:pathLst>
                    <a:path w="8" h="8">
                      <a:moveTo>
                        <a:pt x="1" y="1"/>
                      </a:moveTo>
                      <a:cubicBezTo>
                        <a:pt x="0" y="3"/>
                        <a:pt x="0" y="5"/>
                        <a:pt x="1" y="7"/>
                      </a:cubicBezTo>
                      <a:cubicBezTo>
                        <a:pt x="3" y="8"/>
                        <a:pt x="5" y="8"/>
                        <a:pt x="7" y="7"/>
                      </a:cubicBezTo>
                      <a:cubicBezTo>
                        <a:pt x="8" y="5"/>
                        <a:pt x="8" y="3"/>
                        <a:pt x="7" y="1"/>
                      </a:cubicBezTo>
                      <a:cubicBezTo>
                        <a:pt x="5" y="0"/>
                        <a:pt x="3"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102" name="Freeform 74">
                  <a:extLst>
                    <a:ext uri="{FF2B5EF4-FFF2-40B4-BE49-F238E27FC236}">
                      <a16:creationId xmlns:a16="http://schemas.microsoft.com/office/drawing/2014/main" id="{32E07FFC-522A-4F00-872C-5F12B416DF4E}"/>
                    </a:ext>
                  </a:extLst>
                </p:cNvPr>
                <p:cNvSpPr>
                  <a:spLocks/>
                </p:cNvSpPr>
                <p:nvPr/>
              </p:nvSpPr>
              <p:spPr bwMode="auto">
                <a:xfrm>
                  <a:off x="4100513" y="2233613"/>
                  <a:ext cx="30162" cy="30163"/>
                </a:xfrm>
                <a:custGeom>
                  <a:avLst/>
                  <a:gdLst>
                    <a:gd name="T0" fmla="*/ 1 w 8"/>
                    <a:gd name="T1" fmla="*/ 1 h 8"/>
                    <a:gd name="T2" fmla="*/ 1 w 8"/>
                    <a:gd name="T3" fmla="*/ 7 h 8"/>
                    <a:gd name="T4" fmla="*/ 7 w 8"/>
                    <a:gd name="T5" fmla="*/ 7 h 8"/>
                    <a:gd name="T6" fmla="*/ 7 w 8"/>
                    <a:gd name="T7" fmla="*/ 1 h 8"/>
                    <a:gd name="T8" fmla="*/ 1 w 8"/>
                    <a:gd name="T9" fmla="*/ 1 h 8"/>
                  </a:gdLst>
                  <a:ahLst/>
                  <a:cxnLst>
                    <a:cxn ang="0">
                      <a:pos x="T0" y="T1"/>
                    </a:cxn>
                    <a:cxn ang="0">
                      <a:pos x="T2" y="T3"/>
                    </a:cxn>
                    <a:cxn ang="0">
                      <a:pos x="T4" y="T5"/>
                    </a:cxn>
                    <a:cxn ang="0">
                      <a:pos x="T6" y="T7"/>
                    </a:cxn>
                    <a:cxn ang="0">
                      <a:pos x="T8" y="T9"/>
                    </a:cxn>
                  </a:cxnLst>
                  <a:rect l="0" t="0" r="r" b="b"/>
                  <a:pathLst>
                    <a:path w="8" h="8">
                      <a:moveTo>
                        <a:pt x="1" y="1"/>
                      </a:moveTo>
                      <a:cubicBezTo>
                        <a:pt x="0" y="3"/>
                        <a:pt x="0" y="5"/>
                        <a:pt x="1" y="7"/>
                      </a:cubicBezTo>
                      <a:cubicBezTo>
                        <a:pt x="3" y="8"/>
                        <a:pt x="5" y="8"/>
                        <a:pt x="7" y="7"/>
                      </a:cubicBezTo>
                      <a:cubicBezTo>
                        <a:pt x="8" y="5"/>
                        <a:pt x="8" y="3"/>
                        <a:pt x="7" y="1"/>
                      </a:cubicBezTo>
                      <a:cubicBezTo>
                        <a:pt x="5" y="0"/>
                        <a:pt x="3"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103" name="Freeform 75">
                  <a:extLst>
                    <a:ext uri="{FF2B5EF4-FFF2-40B4-BE49-F238E27FC236}">
                      <a16:creationId xmlns:a16="http://schemas.microsoft.com/office/drawing/2014/main" id="{37B7B40E-48F1-4419-9394-C85D9417FEA0}"/>
                    </a:ext>
                  </a:extLst>
                </p:cNvPr>
                <p:cNvSpPr>
                  <a:spLocks/>
                </p:cNvSpPr>
                <p:nvPr/>
              </p:nvSpPr>
              <p:spPr bwMode="auto">
                <a:xfrm>
                  <a:off x="4229100" y="2362201"/>
                  <a:ext cx="30162" cy="30163"/>
                </a:xfrm>
                <a:custGeom>
                  <a:avLst/>
                  <a:gdLst>
                    <a:gd name="T0" fmla="*/ 1 w 8"/>
                    <a:gd name="T1" fmla="*/ 1 h 8"/>
                    <a:gd name="T2" fmla="*/ 1 w 8"/>
                    <a:gd name="T3" fmla="*/ 7 h 8"/>
                    <a:gd name="T4" fmla="*/ 7 w 8"/>
                    <a:gd name="T5" fmla="*/ 7 h 8"/>
                    <a:gd name="T6" fmla="*/ 7 w 8"/>
                    <a:gd name="T7" fmla="*/ 1 h 8"/>
                    <a:gd name="T8" fmla="*/ 1 w 8"/>
                    <a:gd name="T9" fmla="*/ 1 h 8"/>
                  </a:gdLst>
                  <a:ahLst/>
                  <a:cxnLst>
                    <a:cxn ang="0">
                      <a:pos x="T0" y="T1"/>
                    </a:cxn>
                    <a:cxn ang="0">
                      <a:pos x="T2" y="T3"/>
                    </a:cxn>
                    <a:cxn ang="0">
                      <a:pos x="T4" y="T5"/>
                    </a:cxn>
                    <a:cxn ang="0">
                      <a:pos x="T6" y="T7"/>
                    </a:cxn>
                    <a:cxn ang="0">
                      <a:pos x="T8" y="T9"/>
                    </a:cxn>
                  </a:cxnLst>
                  <a:rect l="0" t="0" r="r" b="b"/>
                  <a:pathLst>
                    <a:path w="8" h="8">
                      <a:moveTo>
                        <a:pt x="1" y="1"/>
                      </a:moveTo>
                      <a:cubicBezTo>
                        <a:pt x="0" y="3"/>
                        <a:pt x="0" y="5"/>
                        <a:pt x="1" y="7"/>
                      </a:cubicBezTo>
                      <a:cubicBezTo>
                        <a:pt x="3" y="8"/>
                        <a:pt x="5" y="8"/>
                        <a:pt x="7" y="7"/>
                      </a:cubicBezTo>
                      <a:cubicBezTo>
                        <a:pt x="8" y="5"/>
                        <a:pt x="8" y="3"/>
                        <a:pt x="7" y="1"/>
                      </a:cubicBezTo>
                      <a:cubicBezTo>
                        <a:pt x="5" y="0"/>
                        <a:pt x="3"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104" name="Freeform 76">
                  <a:extLst>
                    <a:ext uri="{FF2B5EF4-FFF2-40B4-BE49-F238E27FC236}">
                      <a16:creationId xmlns:a16="http://schemas.microsoft.com/office/drawing/2014/main" id="{BA3DE558-F084-4081-850B-46F7D820B377}"/>
                    </a:ext>
                  </a:extLst>
                </p:cNvPr>
                <p:cNvSpPr>
                  <a:spLocks noEditPoints="1"/>
                </p:cNvSpPr>
                <p:nvPr/>
              </p:nvSpPr>
              <p:spPr bwMode="auto">
                <a:xfrm>
                  <a:off x="4029075" y="2071688"/>
                  <a:ext cx="331787" cy="482600"/>
                </a:xfrm>
                <a:custGeom>
                  <a:avLst/>
                  <a:gdLst>
                    <a:gd name="T0" fmla="*/ 80 w 88"/>
                    <a:gd name="T1" fmla="*/ 56 h 128"/>
                    <a:gd name="T2" fmla="*/ 79 w 88"/>
                    <a:gd name="T3" fmla="*/ 56 h 128"/>
                    <a:gd name="T4" fmla="*/ 70 w 88"/>
                    <a:gd name="T5" fmla="*/ 38 h 128"/>
                    <a:gd name="T6" fmla="*/ 64 w 88"/>
                    <a:gd name="T7" fmla="*/ 7 h 128"/>
                    <a:gd name="T8" fmla="*/ 56 w 88"/>
                    <a:gd name="T9" fmla="*/ 0 h 128"/>
                    <a:gd name="T10" fmla="*/ 24 w 88"/>
                    <a:gd name="T11" fmla="*/ 0 h 128"/>
                    <a:gd name="T12" fmla="*/ 17 w 88"/>
                    <a:gd name="T13" fmla="*/ 7 h 128"/>
                    <a:gd name="T14" fmla="*/ 11 w 88"/>
                    <a:gd name="T15" fmla="*/ 37 h 128"/>
                    <a:gd name="T16" fmla="*/ 0 w 88"/>
                    <a:gd name="T17" fmla="*/ 64 h 128"/>
                    <a:gd name="T18" fmla="*/ 10 w 88"/>
                    <a:gd name="T19" fmla="*/ 91 h 128"/>
                    <a:gd name="T20" fmla="*/ 16 w 88"/>
                    <a:gd name="T21" fmla="*/ 121 h 128"/>
                    <a:gd name="T22" fmla="*/ 24 w 88"/>
                    <a:gd name="T23" fmla="*/ 128 h 128"/>
                    <a:gd name="T24" fmla="*/ 56 w 88"/>
                    <a:gd name="T25" fmla="*/ 128 h 128"/>
                    <a:gd name="T26" fmla="*/ 64 w 88"/>
                    <a:gd name="T27" fmla="*/ 121 h 128"/>
                    <a:gd name="T28" fmla="*/ 70 w 88"/>
                    <a:gd name="T29" fmla="*/ 91 h 128"/>
                    <a:gd name="T30" fmla="*/ 79 w 88"/>
                    <a:gd name="T31" fmla="*/ 72 h 128"/>
                    <a:gd name="T32" fmla="*/ 80 w 88"/>
                    <a:gd name="T33" fmla="*/ 72 h 128"/>
                    <a:gd name="T34" fmla="*/ 88 w 88"/>
                    <a:gd name="T35" fmla="*/ 64 h 128"/>
                    <a:gd name="T36" fmla="*/ 80 w 88"/>
                    <a:gd name="T37" fmla="*/ 56 h 128"/>
                    <a:gd name="T38" fmla="*/ 24 w 88"/>
                    <a:gd name="T39" fmla="*/ 8 h 128"/>
                    <a:gd name="T40" fmla="*/ 56 w 88"/>
                    <a:gd name="T41" fmla="*/ 8 h 128"/>
                    <a:gd name="T42" fmla="*/ 60 w 88"/>
                    <a:gd name="T43" fmla="*/ 30 h 128"/>
                    <a:gd name="T44" fmla="*/ 40 w 88"/>
                    <a:gd name="T45" fmla="*/ 24 h 128"/>
                    <a:gd name="T46" fmla="*/ 20 w 88"/>
                    <a:gd name="T47" fmla="*/ 30 h 128"/>
                    <a:gd name="T48" fmla="*/ 24 w 88"/>
                    <a:gd name="T49" fmla="*/ 8 h 128"/>
                    <a:gd name="T50" fmla="*/ 56 w 88"/>
                    <a:gd name="T51" fmla="*/ 120 h 128"/>
                    <a:gd name="T52" fmla="*/ 24 w 88"/>
                    <a:gd name="T53" fmla="*/ 120 h 128"/>
                    <a:gd name="T54" fmla="*/ 20 w 88"/>
                    <a:gd name="T55" fmla="*/ 98 h 128"/>
                    <a:gd name="T56" fmla="*/ 40 w 88"/>
                    <a:gd name="T57" fmla="*/ 104 h 128"/>
                    <a:gd name="T58" fmla="*/ 60 w 88"/>
                    <a:gd name="T59" fmla="*/ 98 h 128"/>
                    <a:gd name="T60" fmla="*/ 56 w 88"/>
                    <a:gd name="T61" fmla="*/ 120 h 128"/>
                    <a:gd name="T62" fmla="*/ 40 w 88"/>
                    <a:gd name="T63" fmla="*/ 96 h 128"/>
                    <a:gd name="T64" fmla="*/ 8 w 88"/>
                    <a:gd name="T65" fmla="*/ 64 h 128"/>
                    <a:gd name="T66" fmla="*/ 40 w 88"/>
                    <a:gd name="T67" fmla="*/ 32 h 128"/>
                    <a:gd name="T68" fmla="*/ 72 w 88"/>
                    <a:gd name="T69" fmla="*/ 64 h 128"/>
                    <a:gd name="T70" fmla="*/ 40 w 88"/>
                    <a:gd name="T71" fmla="*/ 9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128">
                      <a:moveTo>
                        <a:pt x="80" y="56"/>
                      </a:moveTo>
                      <a:cubicBezTo>
                        <a:pt x="80" y="56"/>
                        <a:pt x="79" y="56"/>
                        <a:pt x="79" y="56"/>
                      </a:cubicBezTo>
                      <a:cubicBezTo>
                        <a:pt x="78" y="49"/>
                        <a:pt x="75" y="43"/>
                        <a:pt x="70" y="38"/>
                      </a:cubicBezTo>
                      <a:cubicBezTo>
                        <a:pt x="64" y="7"/>
                        <a:pt x="64" y="7"/>
                        <a:pt x="64" y="7"/>
                      </a:cubicBezTo>
                      <a:cubicBezTo>
                        <a:pt x="64" y="3"/>
                        <a:pt x="60" y="0"/>
                        <a:pt x="56" y="0"/>
                      </a:cubicBezTo>
                      <a:cubicBezTo>
                        <a:pt x="24" y="0"/>
                        <a:pt x="24" y="0"/>
                        <a:pt x="24" y="0"/>
                      </a:cubicBezTo>
                      <a:cubicBezTo>
                        <a:pt x="21" y="0"/>
                        <a:pt x="17" y="3"/>
                        <a:pt x="17" y="7"/>
                      </a:cubicBezTo>
                      <a:cubicBezTo>
                        <a:pt x="11" y="37"/>
                        <a:pt x="11" y="37"/>
                        <a:pt x="11" y="37"/>
                      </a:cubicBezTo>
                      <a:cubicBezTo>
                        <a:pt x="4" y="44"/>
                        <a:pt x="0" y="53"/>
                        <a:pt x="0" y="64"/>
                      </a:cubicBezTo>
                      <a:cubicBezTo>
                        <a:pt x="0" y="74"/>
                        <a:pt x="4" y="84"/>
                        <a:pt x="10" y="91"/>
                      </a:cubicBezTo>
                      <a:cubicBezTo>
                        <a:pt x="16" y="121"/>
                        <a:pt x="16" y="121"/>
                        <a:pt x="16" y="121"/>
                      </a:cubicBezTo>
                      <a:cubicBezTo>
                        <a:pt x="17" y="125"/>
                        <a:pt x="20" y="128"/>
                        <a:pt x="24" y="128"/>
                      </a:cubicBezTo>
                      <a:cubicBezTo>
                        <a:pt x="56" y="128"/>
                        <a:pt x="56" y="128"/>
                        <a:pt x="56" y="128"/>
                      </a:cubicBezTo>
                      <a:cubicBezTo>
                        <a:pt x="60" y="128"/>
                        <a:pt x="63" y="125"/>
                        <a:pt x="64" y="121"/>
                      </a:cubicBezTo>
                      <a:cubicBezTo>
                        <a:pt x="70" y="91"/>
                        <a:pt x="70" y="91"/>
                        <a:pt x="70" y="91"/>
                      </a:cubicBezTo>
                      <a:cubicBezTo>
                        <a:pt x="74" y="85"/>
                        <a:pt x="78" y="79"/>
                        <a:pt x="79" y="72"/>
                      </a:cubicBezTo>
                      <a:cubicBezTo>
                        <a:pt x="79" y="72"/>
                        <a:pt x="80" y="72"/>
                        <a:pt x="80" y="72"/>
                      </a:cubicBezTo>
                      <a:cubicBezTo>
                        <a:pt x="84" y="72"/>
                        <a:pt x="88" y="68"/>
                        <a:pt x="88" y="64"/>
                      </a:cubicBezTo>
                      <a:cubicBezTo>
                        <a:pt x="88" y="60"/>
                        <a:pt x="84" y="56"/>
                        <a:pt x="80" y="56"/>
                      </a:cubicBezTo>
                      <a:close/>
                      <a:moveTo>
                        <a:pt x="24" y="8"/>
                      </a:moveTo>
                      <a:cubicBezTo>
                        <a:pt x="56" y="8"/>
                        <a:pt x="56" y="8"/>
                        <a:pt x="56" y="8"/>
                      </a:cubicBezTo>
                      <a:cubicBezTo>
                        <a:pt x="60" y="30"/>
                        <a:pt x="60" y="30"/>
                        <a:pt x="60" y="30"/>
                      </a:cubicBezTo>
                      <a:cubicBezTo>
                        <a:pt x="55" y="26"/>
                        <a:pt x="48" y="24"/>
                        <a:pt x="40" y="24"/>
                      </a:cubicBezTo>
                      <a:cubicBezTo>
                        <a:pt x="33" y="24"/>
                        <a:pt x="26" y="26"/>
                        <a:pt x="20" y="30"/>
                      </a:cubicBezTo>
                      <a:lnTo>
                        <a:pt x="24" y="8"/>
                      </a:lnTo>
                      <a:close/>
                      <a:moveTo>
                        <a:pt x="56" y="120"/>
                      </a:moveTo>
                      <a:cubicBezTo>
                        <a:pt x="24" y="120"/>
                        <a:pt x="24" y="120"/>
                        <a:pt x="24" y="120"/>
                      </a:cubicBezTo>
                      <a:cubicBezTo>
                        <a:pt x="20" y="98"/>
                        <a:pt x="20" y="98"/>
                        <a:pt x="20" y="98"/>
                      </a:cubicBezTo>
                      <a:cubicBezTo>
                        <a:pt x="26" y="102"/>
                        <a:pt x="33" y="104"/>
                        <a:pt x="40" y="104"/>
                      </a:cubicBezTo>
                      <a:cubicBezTo>
                        <a:pt x="47" y="104"/>
                        <a:pt x="54" y="102"/>
                        <a:pt x="60" y="98"/>
                      </a:cubicBezTo>
                      <a:lnTo>
                        <a:pt x="56" y="120"/>
                      </a:lnTo>
                      <a:close/>
                      <a:moveTo>
                        <a:pt x="40" y="96"/>
                      </a:moveTo>
                      <a:cubicBezTo>
                        <a:pt x="22" y="96"/>
                        <a:pt x="8" y="82"/>
                        <a:pt x="8" y="64"/>
                      </a:cubicBezTo>
                      <a:cubicBezTo>
                        <a:pt x="8" y="46"/>
                        <a:pt x="22" y="32"/>
                        <a:pt x="40" y="32"/>
                      </a:cubicBezTo>
                      <a:cubicBezTo>
                        <a:pt x="58" y="32"/>
                        <a:pt x="72" y="46"/>
                        <a:pt x="72" y="64"/>
                      </a:cubicBezTo>
                      <a:cubicBezTo>
                        <a:pt x="72" y="82"/>
                        <a:pt x="58" y="96"/>
                        <a:pt x="40"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105" name="Freeform 77">
                  <a:extLst>
                    <a:ext uri="{FF2B5EF4-FFF2-40B4-BE49-F238E27FC236}">
                      <a16:creationId xmlns:a16="http://schemas.microsoft.com/office/drawing/2014/main" id="{114F0193-41E6-4DBC-BD02-B782AC23B98E}"/>
                    </a:ext>
                  </a:extLst>
                </p:cNvPr>
                <p:cNvSpPr>
                  <a:spLocks/>
                </p:cNvSpPr>
                <p:nvPr/>
              </p:nvSpPr>
              <p:spPr bwMode="auto">
                <a:xfrm>
                  <a:off x="4164013" y="2238376"/>
                  <a:ext cx="90487" cy="90488"/>
                </a:xfrm>
                <a:custGeom>
                  <a:avLst/>
                  <a:gdLst>
                    <a:gd name="T0" fmla="*/ 24 w 24"/>
                    <a:gd name="T1" fmla="*/ 0 h 24"/>
                    <a:gd name="T2" fmla="*/ 22 w 24"/>
                    <a:gd name="T3" fmla="*/ 0 h 24"/>
                    <a:gd name="T4" fmla="*/ 1 w 24"/>
                    <a:gd name="T5" fmla="*/ 17 h 24"/>
                    <a:gd name="T6" fmla="*/ 0 w 24"/>
                    <a:gd name="T7" fmla="*/ 20 h 24"/>
                    <a:gd name="T8" fmla="*/ 1 w 24"/>
                    <a:gd name="T9" fmla="*/ 23 h 24"/>
                    <a:gd name="T10" fmla="*/ 4 w 24"/>
                    <a:gd name="T11" fmla="*/ 24 h 24"/>
                    <a:gd name="T12" fmla="*/ 7 w 24"/>
                    <a:gd name="T13" fmla="*/ 23 h 24"/>
                    <a:gd name="T14" fmla="*/ 14 w 24"/>
                    <a:gd name="T15" fmla="*/ 14 h 24"/>
                    <a:gd name="T16" fmla="*/ 24 w 24"/>
                    <a:gd name="T17" fmla="*/ 2 h 24"/>
                    <a:gd name="T18" fmla="*/ 24 w 24"/>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24" y="0"/>
                      </a:moveTo>
                      <a:cubicBezTo>
                        <a:pt x="23" y="0"/>
                        <a:pt x="23" y="0"/>
                        <a:pt x="22" y="0"/>
                      </a:cubicBezTo>
                      <a:cubicBezTo>
                        <a:pt x="1" y="17"/>
                        <a:pt x="1" y="17"/>
                        <a:pt x="1" y="17"/>
                      </a:cubicBezTo>
                      <a:cubicBezTo>
                        <a:pt x="0" y="18"/>
                        <a:pt x="0" y="19"/>
                        <a:pt x="0" y="20"/>
                      </a:cubicBezTo>
                      <a:cubicBezTo>
                        <a:pt x="0" y="21"/>
                        <a:pt x="0" y="22"/>
                        <a:pt x="1" y="23"/>
                      </a:cubicBezTo>
                      <a:cubicBezTo>
                        <a:pt x="2" y="24"/>
                        <a:pt x="3" y="24"/>
                        <a:pt x="4" y="24"/>
                      </a:cubicBezTo>
                      <a:cubicBezTo>
                        <a:pt x="5" y="24"/>
                        <a:pt x="6" y="24"/>
                        <a:pt x="7" y="23"/>
                      </a:cubicBezTo>
                      <a:cubicBezTo>
                        <a:pt x="14" y="14"/>
                        <a:pt x="14" y="14"/>
                        <a:pt x="14" y="14"/>
                      </a:cubicBezTo>
                      <a:cubicBezTo>
                        <a:pt x="24" y="2"/>
                        <a:pt x="24" y="2"/>
                        <a:pt x="24" y="2"/>
                      </a:cubicBezTo>
                      <a:cubicBezTo>
                        <a:pt x="24" y="1"/>
                        <a:pt x="24" y="1"/>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grpSp>
          <p:grpSp>
            <p:nvGrpSpPr>
              <p:cNvPr id="80" name="Group 34">
                <a:extLst>
                  <a:ext uri="{FF2B5EF4-FFF2-40B4-BE49-F238E27FC236}">
                    <a16:creationId xmlns:a16="http://schemas.microsoft.com/office/drawing/2014/main" id="{64C928CE-C7DF-41EA-826D-E1158E4C1758}"/>
                  </a:ext>
                </a:extLst>
              </p:cNvPr>
              <p:cNvGrpSpPr/>
              <p:nvPr/>
            </p:nvGrpSpPr>
            <p:grpSpPr>
              <a:xfrm>
                <a:off x="9012997" y="1679576"/>
                <a:ext cx="482600" cy="452438"/>
                <a:chOff x="2974975" y="2071688"/>
                <a:chExt cx="482600" cy="452438"/>
              </a:xfrm>
              <a:solidFill>
                <a:schemeClr val="bg1"/>
              </a:solidFill>
            </p:grpSpPr>
            <p:sp>
              <p:nvSpPr>
                <p:cNvPr id="88" name="Freeform 78">
                  <a:extLst>
                    <a:ext uri="{FF2B5EF4-FFF2-40B4-BE49-F238E27FC236}">
                      <a16:creationId xmlns:a16="http://schemas.microsoft.com/office/drawing/2014/main" id="{8AB51DF8-2F33-4863-8183-0E64D487464F}"/>
                    </a:ext>
                  </a:extLst>
                </p:cNvPr>
                <p:cNvSpPr>
                  <a:spLocks noEditPoints="1"/>
                </p:cNvSpPr>
                <p:nvPr/>
              </p:nvSpPr>
              <p:spPr bwMode="auto">
                <a:xfrm>
                  <a:off x="2974975" y="2071688"/>
                  <a:ext cx="482600" cy="452438"/>
                </a:xfrm>
                <a:custGeom>
                  <a:avLst/>
                  <a:gdLst>
                    <a:gd name="T0" fmla="*/ 126 w 128"/>
                    <a:gd name="T1" fmla="*/ 26 h 120"/>
                    <a:gd name="T2" fmla="*/ 102 w 128"/>
                    <a:gd name="T3" fmla="*/ 2 h 120"/>
                    <a:gd name="T4" fmla="*/ 96 w 128"/>
                    <a:gd name="T5" fmla="*/ 0 h 120"/>
                    <a:gd name="T6" fmla="*/ 12 w 128"/>
                    <a:gd name="T7" fmla="*/ 0 h 120"/>
                    <a:gd name="T8" fmla="*/ 0 w 128"/>
                    <a:gd name="T9" fmla="*/ 12 h 120"/>
                    <a:gd name="T10" fmla="*/ 0 w 128"/>
                    <a:gd name="T11" fmla="*/ 108 h 120"/>
                    <a:gd name="T12" fmla="*/ 12 w 128"/>
                    <a:gd name="T13" fmla="*/ 120 h 120"/>
                    <a:gd name="T14" fmla="*/ 116 w 128"/>
                    <a:gd name="T15" fmla="*/ 120 h 120"/>
                    <a:gd name="T16" fmla="*/ 128 w 128"/>
                    <a:gd name="T17" fmla="*/ 108 h 120"/>
                    <a:gd name="T18" fmla="*/ 128 w 128"/>
                    <a:gd name="T19" fmla="*/ 32 h 120"/>
                    <a:gd name="T20" fmla="*/ 126 w 128"/>
                    <a:gd name="T21" fmla="*/ 26 h 120"/>
                    <a:gd name="T22" fmla="*/ 120 w 128"/>
                    <a:gd name="T23" fmla="*/ 108 h 120"/>
                    <a:gd name="T24" fmla="*/ 116 w 128"/>
                    <a:gd name="T25" fmla="*/ 112 h 120"/>
                    <a:gd name="T26" fmla="*/ 12 w 128"/>
                    <a:gd name="T27" fmla="*/ 112 h 120"/>
                    <a:gd name="T28" fmla="*/ 8 w 128"/>
                    <a:gd name="T29" fmla="*/ 108 h 120"/>
                    <a:gd name="T30" fmla="*/ 8 w 128"/>
                    <a:gd name="T31" fmla="*/ 12 h 120"/>
                    <a:gd name="T32" fmla="*/ 12 w 128"/>
                    <a:gd name="T33" fmla="*/ 8 h 120"/>
                    <a:gd name="T34" fmla="*/ 92 w 128"/>
                    <a:gd name="T35" fmla="*/ 8 h 120"/>
                    <a:gd name="T36" fmla="*/ 92 w 128"/>
                    <a:gd name="T37" fmla="*/ 24 h 120"/>
                    <a:gd name="T38" fmla="*/ 92 w 128"/>
                    <a:gd name="T39" fmla="*/ 24 h 120"/>
                    <a:gd name="T40" fmla="*/ 104 w 128"/>
                    <a:gd name="T41" fmla="*/ 36 h 120"/>
                    <a:gd name="T42" fmla="*/ 108 w 128"/>
                    <a:gd name="T43" fmla="*/ 36 h 120"/>
                    <a:gd name="T44" fmla="*/ 120 w 128"/>
                    <a:gd name="T45" fmla="*/ 36 h 120"/>
                    <a:gd name="T46" fmla="*/ 120 w 128"/>
                    <a:gd name="T47" fmla="*/ 108 h 120"/>
                    <a:gd name="T48" fmla="*/ 108 w 128"/>
                    <a:gd name="T49" fmla="*/ 32 h 120"/>
                    <a:gd name="T50" fmla="*/ 104 w 128"/>
                    <a:gd name="T51" fmla="*/ 32 h 120"/>
                    <a:gd name="T52" fmla="*/ 96 w 128"/>
                    <a:gd name="T53" fmla="*/ 24 h 120"/>
                    <a:gd name="T54" fmla="*/ 96 w 128"/>
                    <a:gd name="T55" fmla="*/ 24 h 120"/>
                    <a:gd name="T56" fmla="*/ 96 w 128"/>
                    <a:gd name="T57" fmla="*/ 8 h 120"/>
                    <a:gd name="T58" fmla="*/ 120 w 128"/>
                    <a:gd name="T59" fmla="*/ 32 h 120"/>
                    <a:gd name="T60" fmla="*/ 108 w 128"/>
                    <a:gd name="T61" fmla="*/ 3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8" h="120">
                      <a:moveTo>
                        <a:pt x="126" y="26"/>
                      </a:moveTo>
                      <a:cubicBezTo>
                        <a:pt x="102" y="2"/>
                        <a:pt x="102" y="2"/>
                        <a:pt x="102" y="2"/>
                      </a:cubicBezTo>
                      <a:cubicBezTo>
                        <a:pt x="100" y="1"/>
                        <a:pt x="98" y="0"/>
                        <a:pt x="96" y="0"/>
                      </a:cubicBezTo>
                      <a:cubicBezTo>
                        <a:pt x="12" y="0"/>
                        <a:pt x="12" y="0"/>
                        <a:pt x="12" y="0"/>
                      </a:cubicBezTo>
                      <a:cubicBezTo>
                        <a:pt x="5" y="0"/>
                        <a:pt x="0" y="5"/>
                        <a:pt x="0" y="12"/>
                      </a:cubicBezTo>
                      <a:cubicBezTo>
                        <a:pt x="0" y="108"/>
                        <a:pt x="0" y="108"/>
                        <a:pt x="0" y="108"/>
                      </a:cubicBezTo>
                      <a:cubicBezTo>
                        <a:pt x="0" y="115"/>
                        <a:pt x="5" y="120"/>
                        <a:pt x="12" y="120"/>
                      </a:cubicBezTo>
                      <a:cubicBezTo>
                        <a:pt x="116" y="120"/>
                        <a:pt x="116" y="120"/>
                        <a:pt x="116" y="120"/>
                      </a:cubicBezTo>
                      <a:cubicBezTo>
                        <a:pt x="123" y="120"/>
                        <a:pt x="128" y="115"/>
                        <a:pt x="128" y="108"/>
                      </a:cubicBezTo>
                      <a:cubicBezTo>
                        <a:pt x="128" y="32"/>
                        <a:pt x="128" y="32"/>
                        <a:pt x="128" y="32"/>
                      </a:cubicBezTo>
                      <a:cubicBezTo>
                        <a:pt x="128" y="30"/>
                        <a:pt x="127" y="28"/>
                        <a:pt x="126" y="26"/>
                      </a:cubicBezTo>
                      <a:close/>
                      <a:moveTo>
                        <a:pt x="120" y="108"/>
                      </a:moveTo>
                      <a:cubicBezTo>
                        <a:pt x="120" y="110"/>
                        <a:pt x="118" y="112"/>
                        <a:pt x="116" y="112"/>
                      </a:cubicBezTo>
                      <a:cubicBezTo>
                        <a:pt x="12" y="112"/>
                        <a:pt x="12" y="112"/>
                        <a:pt x="12" y="112"/>
                      </a:cubicBezTo>
                      <a:cubicBezTo>
                        <a:pt x="10" y="112"/>
                        <a:pt x="8" y="110"/>
                        <a:pt x="8" y="108"/>
                      </a:cubicBezTo>
                      <a:cubicBezTo>
                        <a:pt x="8" y="12"/>
                        <a:pt x="8" y="12"/>
                        <a:pt x="8" y="12"/>
                      </a:cubicBezTo>
                      <a:cubicBezTo>
                        <a:pt x="8" y="10"/>
                        <a:pt x="10" y="8"/>
                        <a:pt x="12" y="8"/>
                      </a:cubicBezTo>
                      <a:cubicBezTo>
                        <a:pt x="92" y="8"/>
                        <a:pt x="92" y="8"/>
                        <a:pt x="92" y="8"/>
                      </a:cubicBezTo>
                      <a:cubicBezTo>
                        <a:pt x="92" y="24"/>
                        <a:pt x="92" y="24"/>
                        <a:pt x="92" y="24"/>
                      </a:cubicBezTo>
                      <a:cubicBezTo>
                        <a:pt x="92" y="24"/>
                        <a:pt x="92" y="24"/>
                        <a:pt x="92" y="24"/>
                      </a:cubicBezTo>
                      <a:cubicBezTo>
                        <a:pt x="92" y="31"/>
                        <a:pt x="97" y="36"/>
                        <a:pt x="104" y="36"/>
                      </a:cubicBezTo>
                      <a:cubicBezTo>
                        <a:pt x="108" y="36"/>
                        <a:pt x="108" y="36"/>
                        <a:pt x="108" y="36"/>
                      </a:cubicBezTo>
                      <a:cubicBezTo>
                        <a:pt x="120" y="36"/>
                        <a:pt x="120" y="36"/>
                        <a:pt x="120" y="36"/>
                      </a:cubicBezTo>
                      <a:lnTo>
                        <a:pt x="120" y="108"/>
                      </a:lnTo>
                      <a:close/>
                      <a:moveTo>
                        <a:pt x="108" y="32"/>
                      </a:moveTo>
                      <a:cubicBezTo>
                        <a:pt x="104" y="32"/>
                        <a:pt x="104" y="32"/>
                        <a:pt x="104" y="32"/>
                      </a:cubicBezTo>
                      <a:cubicBezTo>
                        <a:pt x="100" y="32"/>
                        <a:pt x="96" y="28"/>
                        <a:pt x="96" y="24"/>
                      </a:cubicBezTo>
                      <a:cubicBezTo>
                        <a:pt x="96" y="24"/>
                        <a:pt x="96" y="24"/>
                        <a:pt x="96" y="24"/>
                      </a:cubicBezTo>
                      <a:cubicBezTo>
                        <a:pt x="96" y="8"/>
                        <a:pt x="96" y="8"/>
                        <a:pt x="96" y="8"/>
                      </a:cubicBezTo>
                      <a:cubicBezTo>
                        <a:pt x="120" y="32"/>
                        <a:pt x="120" y="32"/>
                        <a:pt x="120" y="32"/>
                      </a:cubicBezTo>
                      <a:lnTo>
                        <a:pt x="108"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89" name="Freeform 79">
                  <a:extLst>
                    <a:ext uri="{FF2B5EF4-FFF2-40B4-BE49-F238E27FC236}">
                      <a16:creationId xmlns:a16="http://schemas.microsoft.com/office/drawing/2014/main" id="{64EF99DC-C517-4C57-B080-16E5C6E7D842}"/>
                    </a:ext>
                  </a:extLst>
                </p:cNvPr>
                <p:cNvSpPr>
                  <a:spLocks/>
                </p:cNvSpPr>
                <p:nvPr/>
              </p:nvSpPr>
              <p:spPr bwMode="auto">
                <a:xfrm>
                  <a:off x="3200400" y="2162176"/>
                  <a:ext cx="90487" cy="15875"/>
                </a:xfrm>
                <a:custGeom>
                  <a:avLst/>
                  <a:gdLst>
                    <a:gd name="T0" fmla="*/ 2 w 24"/>
                    <a:gd name="T1" fmla="*/ 4 h 4"/>
                    <a:gd name="T2" fmla="*/ 22 w 24"/>
                    <a:gd name="T3" fmla="*/ 4 h 4"/>
                    <a:gd name="T4" fmla="*/ 24 w 24"/>
                    <a:gd name="T5" fmla="*/ 2 h 4"/>
                    <a:gd name="T6" fmla="*/ 22 w 24"/>
                    <a:gd name="T7" fmla="*/ 0 h 4"/>
                    <a:gd name="T8" fmla="*/ 2 w 24"/>
                    <a:gd name="T9" fmla="*/ 0 h 4"/>
                    <a:gd name="T10" fmla="*/ 0 w 24"/>
                    <a:gd name="T11" fmla="*/ 2 h 4"/>
                    <a:gd name="T12" fmla="*/ 2 w 2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 y="4"/>
                      </a:moveTo>
                      <a:cubicBezTo>
                        <a:pt x="22" y="4"/>
                        <a:pt x="22" y="4"/>
                        <a:pt x="22" y="4"/>
                      </a:cubicBezTo>
                      <a:cubicBezTo>
                        <a:pt x="23" y="4"/>
                        <a:pt x="24" y="3"/>
                        <a:pt x="24" y="2"/>
                      </a:cubicBezTo>
                      <a:cubicBezTo>
                        <a:pt x="24" y="1"/>
                        <a:pt x="23" y="0"/>
                        <a:pt x="22"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90" name="Freeform 80">
                  <a:extLst>
                    <a:ext uri="{FF2B5EF4-FFF2-40B4-BE49-F238E27FC236}">
                      <a16:creationId xmlns:a16="http://schemas.microsoft.com/office/drawing/2014/main" id="{DA194449-80A1-475F-9D76-31E6C38EDB73}"/>
                    </a:ext>
                  </a:extLst>
                </p:cNvPr>
                <p:cNvSpPr>
                  <a:spLocks/>
                </p:cNvSpPr>
                <p:nvPr/>
              </p:nvSpPr>
              <p:spPr bwMode="auto">
                <a:xfrm>
                  <a:off x="3200400" y="2208213"/>
                  <a:ext cx="90487" cy="14288"/>
                </a:xfrm>
                <a:custGeom>
                  <a:avLst/>
                  <a:gdLst>
                    <a:gd name="T0" fmla="*/ 2 w 24"/>
                    <a:gd name="T1" fmla="*/ 4 h 4"/>
                    <a:gd name="T2" fmla="*/ 22 w 24"/>
                    <a:gd name="T3" fmla="*/ 4 h 4"/>
                    <a:gd name="T4" fmla="*/ 24 w 24"/>
                    <a:gd name="T5" fmla="*/ 2 h 4"/>
                    <a:gd name="T6" fmla="*/ 22 w 24"/>
                    <a:gd name="T7" fmla="*/ 0 h 4"/>
                    <a:gd name="T8" fmla="*/ 2 w 24"/>
                    <a:gd name="T9" fmla="*/ 0 h 4"/>
                    <a:gd name="T10" fmla="*/ 0 w 24"/>
                    <a:gd name="T11" fmla="*/ 2 h 4"/>
                    <a:gd name="T12" fmla="*/ 2 w 2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 y="4"/>
                      </a:moveTo>
                      <a:cubicBezTo>
                        <a:pt x="22" y="4"/>
                        <a:pt x="22" y="4"/>
                        <a:pt x="22" y="4"/>
                      </a:cubicBezTo>
                      <a:cubicBezTo>
                        <a:pt x="23" y="4"/>
                        <a:pt x="24" y="3"/>
                        <a:pt x="24" y="2"/>
                      </a:cubicBezTo>
                      <a:cubicBezTo>
                        <a:pt x="24" y="1"/>
                        <a:pt x="23" y="0"/>
                        <a:pt x="22"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91" name="Freeform 81">
                  <a:extLst>
                    <a:ext uri="{FF2B5EF4-FFF2-40B4-BE49-F238E27FC236}">
                      <a16:creationId xmlns:a16="http://schemas.microsoft.com/office/drawing/2014/main" id="{D73230B6-1861-4782-B884-DAC9BBF72A08}"/>
                    </a:ext>
                  </a:extLst>
                </p:cNvPr>
                <p:cNvSpPr>
                  <a:spLocks/>
                </p:cNvSpPr>
                <p:nvPr/>
              </p:nvSpPr>
              <p:spPr bwMode="auto">
                <a:xfrm>
                  <a:off x="3200400" y="2252663"/>
                  <a:ext cx="196850" cy="15875"/>
                </a:xfrm>
                <a:custGeom>
                  <a:avLst/>
                  <a:gdLst>
                    <a:gd name="T0" fmla="*/ 0 w 52"/>
                    <a:gd name="T1" fmla="*/ 2 h 4"/>
                    <a:gd name="T2" fmla="*/ 2 w 52"/>
                    <a:gd name="T3" fmla="*/ 4 h 4"/>
                    <a:gd name="T4" fmla="*/ 50 w 52"/>
                    <a:gd name="T5" fmla="*/ 4 h 4"/>
                    <a:gd name="T6" fmla="*/ 52 w 52"/>
                    <a:gd name="T7" fmla="*/ 2 h 4"/>
                    <a:gd name="T8" fmla="*/ 50 w 52"/>
                    <a:gd name="T9" fmla="*/ 0 h 4"/>
                    <a:gd name="T10" fmla="*/ 2 w 52"/>
                    <a:gd name="T11" fmla="*/ 0 h 4"/>
                    <a:gd name="T12" fmla="*/ 0 w 52"/>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52" h="4">
                      <a:moveTo>
                        <a:pt x="0" y="2"/>
                      </a:moveTo>
                      <a:cubicBezTo>
                        <a:pt x="0" y="3"/>
                        <a:pt x="1" y="4"/>
                        <a:pt x="2" y="4"/>
                      </a:cubicBezTo>
                      <a:cubicBezTo>
                        <a:pt x="50" y="4"/>
                        <a:pt x="50" y="4"/>
                        <a:pt x="50" y="4"/>
                      </a:cubicBezTo>
                      <a:cubicBezTo>
                        <a:pt x="51" y="4"/>
                        <a:pt x="52" y="3"/>
                        <a:pt x="52" y="2"/>
                      </a:cubicBezTo>
                      <a:cubicBezTo>
                        <a:pt x="52" y="1"/>
                        <a:pt x="51" y="0"/>
                        <a:pt x="50" y="0"/>
                      </a:cubicBezTo>
                      <a:cubicBezTo>
                        <a:pt x="2" y="0"/>
                        <a:pt x="2" y="0"/>
                        <a:pt x="2" y="0"/>
                      </a:cubicBezTo>
                      <a:cubicBezTo>
                        <a:pt x="1"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92" name="Freeform 82">
                  <a:extLst>
                    <a:ext uri="{FF2B5EF4-FFF2-40B4-BE49-F238E27FC236}">
                      <a16:creationId xmlns:a16="http://schemas.microsoft.com/office/drawing/2014/main" id="{908B3BC7-1C02-4ACD-AC4E-5E7B02EA4C79}"/>
                    </a:ext>
                  </a:extLst>
                </p:cNvPr>
                <p:cNvSpPr>
                  <a:spLocks/>
                </p:cNvSpPr>
                <p:nvPr/>
              </p:nvSpPr>
              <p:spPr bwMode="auto">
                <a:xfrm>
                  <a:off x="3035300" y="2343151"/>
                  <a:ext cx="361950" cy="15875"/>
                </a:xfrm>
                <a:custGeom>
                  <a:avLst/>
                  <a:gdLst>
                    <a:gd name="T0" fmla="*/ 94 w 96"/>
                    <a:gd name="T1" fmla="*/ 0 h 4"/>
                    <a:gd name="T2" fmla="*/ 2 w 96"/>
                    <a:gd name="T3" fmla="*/ 0 h 4"/>
                    <a:gd name="T4" fmla="*/ 0 w 96"/>
                    <a:gd name="T5" fmla="*/ 2 h 4"/>
                    <a:gd name="T6" fmla="*/ 2 w 96"/>
                    <a:gd name="T7" fmla="*/ 4 h 4"/>
                    <a:gd name="T8" fmla="*/ 94 w 96"/>
                    <a:gd name="T9" fmla="*/ 4 h 4"/>
                    <a:gd name="T10" fmla="*/ 96 w 96"/>
                    <a:gd name="T11" fmla="*/ 2 h 4"/>
                    <a:gd name="T12" fmla="*/ 94 w 9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96" h="4">
                      <a:moveTo>
                        <a:pt x="94" y="0"/>
                      </a:moveTo>
                      <a:cubicBezTo>
                        <a:pt x="2" y="0"/>
                        <a:pt x="2" y="0"/>
                        <a:pt x="2" y="0"/>
                      </a:cubicBezTo>
                      <a:cubicBezTo>
                        <a:pt x="1" y="0"/>
                        <a:pt x="0" y="1"/>
                        <a:pt x="0" y="2"/>
                      </a:cubicBezTo>
                      <a:cubicBezTo>
                        <a:pt x="0" y="3"/>
                        <a:pt x="1" y="4"/>
                        <a:pt x="2" y="4"/>
                      </a:cubicBezTo>
                      <a:cubicBezTo>
                        <a:pt x="94" y="4"/>
                        <a:pt x="94" y="4"/>
                        <a:pt x="94" y="4"/>
                      </a:cubicBezTo>
                      <a:cubicBezTo>
                        <a:pt x="95" y="4"/>
                        <a:pt x="96" y="3"/>
                        <a:pt x="96" y="2"/>
                      </a:cubicBezTo>
                      <a:cubicBezTo>
                        <a:pt x="96" y="1"/>
                        <a:pt x="95" y="0"/>
                        <a:pt x="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93" name="Freeform 83">
                  <a:extLst>
                    <a:ext uri="{FF2B5EF4-FFF2-40B4-BE49-F238E27FC236}">
                      <a16:creationId xmlns:a16="http://schemas.microsoft.com/office/drawing/2014/main" id="{35009E23-7159-4544-BBBA-98666BD2D98B}"/>
                    </a:ext>
                  </a:extLst>
                </p:cNvPr>
                <p:cNvSpPr>
                  <a:spLocks/>
                </p:cNvSpPr>
                <p:nvPr/>
              </p:nvSpPr>
              <p:spPr bwMode="auto">
                <a:xfrm>
                  <a:off x="3035300" y="2389188"/>
                  <a:ext cx="361950" cy="14288"/>
                </a:xfrm>
                <a:custGeom>
                  <a:avLst/>
                  <a:gdLst>
                    <a:gd name="T0" fmla="*/ 94 w 96"/>
                    <a:gd name="T1" fmla="*/ 0 h 4"/>
                    <a:gd name="T2" fmla="*/ 2 w 96"/>
                    <a:gd name="T3" fmla="*/ 0 h 4"/>
                    <a:gd name="T4" fmla="*/ 0 w 96"/>
                    <a:gd name="T5" fmla="*/ 2 h 4"/>
                    <a:gd name="T6" fmla="*/ 2 w 96"/>
                    <a:gd name="T7" fmla="*/ 4 h 4"/>
                    <a:gd name="T8" fmla="*/ 94 w 96"/>
                    <a:gd name="T9" fmla="*/ 4 h 4"/>
                    <a:gd name="T10" fmla="*/ 96 w 96"/>
                    <a:gd name="T11" fmla="*/ 2 h 4"/>
                    <a:gd name="T12" fmla="*/ 94 w 9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96" h="4">
                      <a:moveTo>
                        <a:pt x="94" y="0"/>
                      </a:moveTo>
                      <a:cubicBezTo>
                        <a:pt x="2" y="0"/>
                        <a:pt x="2" y="0"/>
                        <a:pt x="2" y="0"/>
                      </a:cubicBezTo>
                      <a:cubicBezTo>
                        <a:pt x="1" y="0"/>
                        <a:pt x="0" y="1"/>
                        <a:pt x="0" y="2"/>
                      </a:cubicBezTo>
                      <a:cubicBezTo>
                        <a:pt x="0" y="3"/>
                        <a:pt x="1" y="4"/>
                        <a:pt x="2" y="4"/>
                      </a:cubicBezTo>
                      <a:cubicBezTo>
                        <a:pt x="94" y="4"/>
                        <a:pt x="94" y="4"/>
                        <a:pt x="94" y="4"/>
                      </a:cubicBezTo>
                      <a:cubicBezTo>
                        <a:pt x="95" y="4"/>
                        <a:pt x="96" y="3"/>
                        <a:pt x="96" y="2"/>
                      </a:cubicBezTo>
                      <a:cubicBezTo>
                        <a:pt x="96" y="1"/>
                        <a:pt x="95" y="0"/>
                        <a:pt x="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94" name="Freeform 84">
                  <a:extLst>
                    <a:ext uri="{FF2B5EF4-FFF2-40B4-BE49-F238E27FC236}">
                      <a16:creationId xmlns:a16="http://schemas.microsoft.com/office/drawing/2014/main" id="{4FA116B5-6E3F-4CA1-96DC-3B033D4EB509}"/>
                    </a:ext>
                  </a:extLst>
                </p:cNvPr>
                <p:cNvSpPr>
                  <a:spLocks/>
                </p:cNvSpPr>
                <p:nvPr/>
              </p:nvSpPr>
              <p:spPr bwMode="auto">
                <a:xfrm>
                  <a:off x="3035300" y="2433638"/>
                  <a:ext cx="361950" cy="14288"/>
                </a:xfrm>
                <a:custGeom>
                  <a:avLst/>
                  <a:gdLst>
                    <a:gd name="T0" fmla="*/ 94 w 96"/>
                    <a:gd name="T1" fmla="*/ 0 h 4"/>
                    <a:gd name="T2" fmla="*/ 2 w 96"/>
                    <a:gd name="T3" fmla="*/ 0 h 4"/>
                    <a:gd name="T4" fmla="*/ 0 w 96"/>
                    <a:gd name="T5" fmla="*/ 2 h 4"/>
                    <a:gd name="T6" fmla="*/ 2 w 96"/>
                    <a:gd name="T7" fmla="*/ 4 h 4"/>
                    <a:gd name="T8" fmla="*/ 94 w 96"/>
                    <a:gd name="T9" fmla="*/ 4 h 4"/>
                    <a:gd name="T10" fmla="*/ 96 w 96"/>
                    <a:gd name="T11" fmla="*/ 2 h 4"/>
                    <a:gd name="T12" fmla="*/ 94 w 9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96" h="4">
                      <a:moveTo>
                        <a:pt x="94" y="0"/>
                      </a:moveTo>
                      <a:cubicBezTo>
                        <a:pt x="2" y="0"/>
                        <a:pt x="2" y="0"/>
                        <a:pt x="2" y="0"/>
                      </a:cubicBezTo>
                      <a:cubicBezTo>
                        <a:pt x="1" y="0"/>
                        <a:pt x="0" y="1"/>
                        <a:pt x="0" y="2"/>
                      </a:cubicBezTo>
                      <a:cubicBezTo>
                        <a:pt x="0" y="3"/>
                        <a:pt x="1" y="4"/>
                        <a:pt x="2" y="4"/>
                      </a:cubicBezTo>
                      <a:cubicBezTo>
                        <a:pt x="94" y="4"/>
                        <a:pt x="94" y="4"/>
                        <a:pt x="94" y="4"/>
                      </a:cubicBezTo>
                      <a:cubicBezTo>
                        <a:pt x="95" y="4"/>
                        <a:pt x="96" y="3"/>
                        <a:pt x="96" y="2"/>
                      </a:cubicBezTo>
                      <a:cubicBezTo>
                        <a:pt x="96" y="1"/>
                        <a:pt x="95" y="0"/>
                        <a:pt x="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95" name="Freeform 85">
                  <a:extLst>
                    <a:ext uri="{FF2B5EF4-FFF2-40B4-BE49-F238E27FC236}">
                      <a16:creationId xmlns:a16="http://schemas.microsoft.com/office/drawing/2014/main" id="{C18C5DFC-3F7F-41D3-8EC4-83F725BDD622}"/>
                    </a:ext>
                  </a:extLst>
                </p:cNvPr>
                <p:cNvSpPr>
                  <a:spLocks/>
                </p:cNvSpPr>
                <p:nvPr/>
              </p:nvSpPr>
              <p:spPr bwMode="auto">
                <a:xfrm>
                  <a:off x="3035300" y="2298701"/>
                  <a:ext cx="361950" cy="14288"/>
                </a:xfrm>
                <a:custGeom>
                  <a:avLst/>
                  <a:gdLst>
                    <a:gd name="T0" fmla="*/ 94 w 96"/>
                    <a:gd name="T1" fmla="*/ 0 h 4"/>
                    <a:gd name="T2" fmla="*/ 2 w 96"/>
                    <a:gd name="T3" fmla="*/ 0 h 4"/>
                    <a:gd name="T4" fmla="*/ 0 w 96"/>
                    <a:gd name="T5" fmla="*/ 2 h 4"/>
                    <a:gd name="T6" fmla="*/ 2 w 96"/>
                    <a:gd name="T7" fmla="*/ 4 h 4"/>
                    <a:gd name="T8" fmla="*/ 94 w 96"/>
                    <a:gd name="T9" fmla="*/ 4 h 4"/>
                    <a:gd name="T10" fmla="*/ 96 w 96"/>
                    <a:gd name="T11" fmla="*/ 2 h 4"/>
                    <a:gd name="T12" fmla="*/ 94 w 9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96" h="4">
                      <a:moveTo>
                        <a:pt x="94" y="0"/>
                      </a:moveTo>
                      <a:cubicBezTo>
                        <a:pt x="2" y="0"/>
                        <a:pt x="2" y="0"/>
                        <a:pt x="2" y="0"/>
                      </a:cubicBezTo>
                      <a:cubicBezTo>
                        <a:pt x="1" y="0"/>
                        <a:pt x="0" y="1"/>
                        <a:pt x="0" y="2"/>
                      </a:cubicBezTo>
                      <a:cubicBezTo>
                        <a:pt x="0" y="3"/>
                        <a:pt x="1" y="4"/>
                        <a:pt x="2" y="4"/>
                      </a:cubicBezTo>
                      <a:cubicBezTo>
                        <a:pt x="94" y="4"/>
                        <a:pt x="94" y="4"/>
                        <a:pt x="94" y="4"/>
                      </a:cubicBezTo>
                      <a:cubicBezTo>
                        <a:pt x="95" y="4"/>
                        <a:pt x="96" y="3"/>
                        <a:pt x="96" y="2"/>
                      </a:cubicBezTo>
                      <a:cubicBezTo>
                        <a:pt x="96" y="1"/>
                        <a:pt x="95" y="0"/>
                        <a:pt x="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96" name="Freeform 86">
                  <a:extLst>
                    <a:ext uri="{FF2B5EF4-FFF2-40B4-BE49-F238E27FC236}">
                      <a16:creationId xmlns:a16="http://schemas.microsoft.com/office/drawing/2014/main" id="{DF4E11B8-4892-496E-8D69-13A03F0A0866}"/>
                    </a:ext>
                  </a:extLst>
                </p:cNvPr>
                <p:cNvSpPr>
                  <a:spLocks noEditPoints="1"/>
                </p:cNvSpPr>
                <p:nvPr/>
              </p:nvSpPr>
              <p:spPr bwMode="auto">
                <a:xfrm>
                  <a:off x="3035300" y="2147888"/>
                  <a:ext cx="134937" cy="120650"/>
                </a:xfrm>
                <a:custGeom>
                  <a:avLst/>
                  <a:gdLst>
                    <a:gd name="T0" fmla="*/ 4 w 36"/>
                    <a:gd name="T1" fmla="*/ 32 h 32"/>
                    <a:gd name="T2" fmla="*/ 32 w 36"/>
                    <a:gd name="T3" fmla="*/ 32 h 32"/>
                    <a:gd name="T4" fmla="*/ 36 w 36"/>
                    <a:gd name="T5" fmla="*/ 28 h 32"/>
                    <a:gd name="T6" fmla="*/ 36 w 36"/>
                    <a:gd name="T7" fmla="*/ 4 h 32"/>
                    <a:gd name="T8" fmla="*/ 32 w 36"/>
                    <a:gd name="T9" fmla="*/ 0 h 32"/>
                    <a:gd name="T10" fmla="*/ 4 w 36"/>
                    <a:gd name="T11" fmla="*/ 0 h 32"/>
                    <a:gd name="T12" fmla="*/ 0 w 36"/>
                    <a:gd name="T13" fmla="*/ 4 h 32"/>
                    <a:gd name="T14" fmla="*/ 0 w 36"/>
                    <a:gd name="T15" fmla="*/ 28 h 32"/>
                    <a:gd name="T16" fmla="*/ 4 w 36"/>
                    <a:gd name="T17" fmla="*/ 32 h 32"/>
                    <a:gd name="T18" fmla="*/ 8 w 36"/>
                    <a:gd name="T19" fmla="*/ 8 h 32"/>
                    <a:gd name="T20" fmla="*/ 28 w 36"/>
                    <a:gd name="T21" fmla="*/ 8 h 32"/>
                    <a:gd name="T22" fmla="*/ 28 w 36"/>
                    <a:gd name="T23" fmla="*/ 24 h 32"/>
                    <a:gd name="T24" fmla="*/ 8 w 36"/>
                    <a:gd name="T25" fmla="*/ 24 h 32"/>
                    <a:gd name="T26" fmla="*/ 8 w 36"/>
                    <a:gd name="T27"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2">
                      <a:moveTo>
                        <a:pt x="4" y="32"/>
                      </a:moveTo>
                      <a:cubicBezTo>
                        <a:pt x="32" y="32"/>
                        <a:pt x="32" y="32"/>
                        <a:pt x="32" y="32"/>
                      </a:cubicBezTo>
                      <a:cubicBezTo>
                        <a:pt x="34" y="32"/>
                        <a:pt x="36" y="30"/>
                        <a:pt x="36" y="28"/>
                      </a:cubicBezTo>
                      <a:cubicBezTo>
                        <a:pt x="36" y="4"/>
                        <a:pt x="36" y="4"/>
                        <a:pt x="36" y="4"/>
                      </a:cubicBezTo>
                      <a:cubicBezTo>
                        <a:pt x="36" y="2"/>
                        <a:pt x="34" y="0"/>
                        <a:pt x="32" y="0"/>
                      </a:cubicBezTo>
                      <a:cubicBezTo>
                        <a:pt x="4" y="0"/>
                        <a:pt x="4" y="0"/>
                        <a:pt x="4" y="0"/>
                      </a:cubicBezTo>
                      <a:cubicBezTo>
                        <a:pt x="2" y="0"/>
                        <a:pt x="0" y="2"/>
                        <a:pt x="0" y="4"/>
                      </a:cubicBezTo>
                      <a:cubicBezTo>
                        <a:pt x="0" y="28"/>
                        <a:pt x="0" y="28"/>
                        <a:pt x="0" y="28"/>
                      </a:cubicBezTo>
                      <a:cubicBezTo>
                        <a:pt x="0" y="30"/>
                        <a:pt x="2" y="32"/>
                        <a:pt x="4" y="32"/>
                      </a:cubicBezTo>
                      <a:close/>
                      <a:moveTo>
                        <a:pt x="8" y="8"/>
                      </a:moveTo>
                      <a:cubicBezTo>
                        <a:pt x="28" y="8"/>
                        <a:pt x="28" y="8"/>
                        <a:pt x="28" y="8"/>
                      </a:cubicBezTo>
                      <a:cubicBezTo>
                        <a:pt x="28" y="24"/>
                        <a:pt x="28" y="24"/>
                        <a:pt x="28" y="24"/>
                      </a:cubicBezTo>
                      <a:cubicBezTo>
                        <a:pt x="8" y="24"/>
                        <a:pt x="8" y="24"/>
                        <a:pt x="8" y="24"/>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grpSp>
          <p:grpSp>
            <p:nvGrpSpPr>
              <p:cNvPr id="81" name="Group 35">
                <a:extLst>
                  <a:ext uri="{FF2B5EF4-FFF2-40B4-BE49-F238E27FC236}">
                    <a16:creationId xmlns:a16="http://schemas.microsoft.com/office/drawing/2014/main" id="{41A85471-75AD-4BF0-B6F7-6589F5C910AA}"/>
                  </a:ext>
                </a:extLst>
              </p:cNvPr>
              <p:cNvGrpSpPr/>
              <p:nvPr/>
            </p:nvGrpSpPr>
            <p:grpSpPr>
              <a:xfrm>
                <a:off x="9983081" y="717253"/>
                <a:ext cx="450850" cy="482600"/>
                <a:chOff x="2027238" y="2071688"/>
                <a:chExt cx="450850" cy="482600"/>
              </a:xfrm>
              <a:solidFill>
                <a:schemeClr val="bg1"/>
              </a:solidFill>
            </p:grpSpPr>
            <p:sp>
              <p:nvSpPr>
                <p:cNvPr id="85" name="Freeform 87">
                  <a:extLst>
                    <a:ext uri="{FF2B5EF4-FFF2-40B4-BE49-F238E27FC236}">
                      <a16:creationId xmlns:a16="http://schemas.microsoft.com/office/drawing/2014/main" id="{4DC08556-01D7-48DE-A8E7-01842ABEF946}"/>
                    </a:ext>
                  </a:extLst>
                </p:cNvPr>
                <p:cNvSpPr>
                  <a:spLocks noEditPoints="1"/>
                </p:cNvSpPr>
                <p:nvPr/>
              </p:nvSpPr>
              <p:spPr bwMode="auto">
                <a:xfrm>
                  <a:off x="2027238" y="2071688"/>
                  <a:ext cx="450850" cy="482600"/>
                </a:xfrm>
                <a:custGeom>
                  <a:avLst/>
                  <a:gdLst>
                    <a:gd name="T0" fmla="*/ 104 w 120"/>
                    <a:gd name="T1" fmla="*/ 0 h 128"/>
                    <a:gd name="T2" fmla="*/ 16 w 120"/>
                    <a:gd name="T3" fmla="*/ 0 h 128"/>
                    <a:gd name="T4" fmla="*/ 0 w 120"/>
                    <a:gd name="T5" fmla="*/ 16 h 128"/>
                    <a:gd name="T6" fmla="*/ 0 w 120"/>
                    <a:gd name="T7" fmla="*/ 112 h 128"/>
                    <a:gd name="T8" fmla="*/ 16 w 120"/>
                    <a:gd name="T9" fmla="*/ 128 h 128"/>
                    <a:gd name="T10" fmla="*/ 104 w 120"/>
                    <a:gd name="T11" fmla="*/ 128 h 128"/>
                    <a:gd name="T12" fmla="*/ 120 w 120"/>
                    <a:gd name="T13" fmla="*/ 112 h 128"/>
                    <a:gd name="T14" fmla="*/ 120 w 120"/>
                    <a:gd name="T15" fmla="*/ 16 h 128"/>
                    <a:gd name="T16" fmla="*/ 104 w 120"/>
                    <a:gd name="T17" fmla="*/ 0 h 128"/>
                    <a:gd name="T18" fmla="*/ 112 w 120"/>
                    <a:gd name="T19" fmla="*/ 112 h 128"/>
                    <a:gd name="T20" fmla="*/ 104 w 120"/>
                    <a:gd name="T21" fmla="*/ 120 h 128"/>
                    <a:gd name="T22" fmla="*/ 16 w 120"/>
                    <a:gd name="T23" fmla="*/ 120 h 128"/>
                    <a:gd name="T24" fmla="*/ 8 w 120"/>
                    <a:gd name="T25" fmla="*/ 112 h 128"/>
                    <a:gd name="T26" fmla="*/ 8 w 120"/>
                    <a:gd name="T27" fmla="*/ 16 h 128"/>
                    <a:gd name="T28" fmla="*/ 16 w 120"/>
                    <a:gd name="T29" fmla="*/ 8 h 128"/>
                    <a:gd name="T30" fmla="*/ 104 w 120"/>
                    <a:gd name="T31" fmla="*/ 8 h 128"/>
                    <a:gd name="T32" fmla="*/ 112 w 120"/>
                    <a:gd name="T33" fmla="*/ 16 h 128"/>
                    <a:gd name="T34" fmla="*/ 112 w 120"/>
                    <a:gd name="T35"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04" y="0"/>
                      </a:moveTo>
                      <a:cubicBezTo>
                        <a:pt x="16" y="0"/>
                        <a:pt x="16" y="0"/>
                        <a:pt x="16" y="0"/>
                      </a:cubicBezTo>
                      <a:cubicBezTo>
                        <a:pt x="7" y="0"/>
                        <a:pt x="0" y="7"/>
                        <a:pt x="0" y="16"/>
                      </a:cubicBezTo>
                      <a:cubicBezTo>
                        <a:pt x="0" y="112"/>
                        <a:pt x="0" y="112"/>
                        <a:pt x="0" y="112"/>
                      </a:cubicBezTo>
                      <a:cubicBezTo>
                        <a:pt x="0" y="121"/>
                        <a:pt x="7" y="128"/>
                        <a:pt x="16" y="128"/>
                      </a:cubicBezTo>
                      <a:cubicBezTo>
                        <a:pt x="104" y="128"/>
                        <a:pt x="104" y="128"/>
                        <a:pt x="104" y="128"/>
                      </a:cubicBezTo>
                      <a:cubicBezTo>
                        <a:pt x="113" y="128"/>
                        <a:pt x="120" y="121"/>
                        <a:pt x="120" y="112"/>
                      </a:cubicBezTo>
                      <a:cubicBezTo>
                        <a:pt x="120" y="16"/>
                        <a:pt x="120" y="16"/>
                        <a:pt x="120" y="16"/>
                      </a:cubicBezTo>
                      <a:cubicBezTo>
                        <a:pt x="120" y="7"/>
                        <a:pt x="113" y="0"/>
                        <a:pt x="104" y="0"/>
                      </a:cubicBezTo>
                      <a:close/>
                      <a:moveTo>
                        <a:pt x="112" y="112"/>
                      </a:moveTo>
                      <a:cubicBezTo>
                        <a:pt x="112" y="116"/>
                        <a:pt x="108" y="120"/>
                        <a:pt x="104" y="120"/>
                      </a:cubicBezTo>
                      <a:cubicBezTo>
                        <a:pt x="16" y="120"/>
                        <a:pt x="16" y="120"/>
                        <a:pt x="16" y="120"/>
                      </a:cubicBezTo>
                      <a:cubicBezTo>
                        <a:pt x="12" y="120"/>
                        <a:pt x="8" y="116"/>
                        <a:pt x="8" y="112"/>
                      </a:cubicBezTo>
                      <a:cubicBezTo>
                        <a:pt x="8" y="16"/>
                        <a:pt x="8" y="16"/>
                        <a:pt x="8" y="16"/>
                      </a:cubicBezTo>
                      <a:cubicBezTo>
                        <a:pt x="8" y="12"/>
                        <a:pt x="12" y="8"/>
                        <a:pt x="16" y="8"/>
                      </a:cubicBezTo>
                      <a:cubicBezTo>
                        <a:pt x="104" y="8"/>
                        <a:pt x="104" y="8"/>
                        <a:pt x="104" y="8"/>
                      </a:cubicBezTo>
                      <a:cubicBezTo>
                        <a:pt x="108" y="8"/>
                        <a:pt x="112" y="12"/>
                        <a:pt x="112" y="16"/>
                      </a:cubicBezTo>
                      <a:lnTo>
                        <a:pt x="112"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86" name="Freeform 88">
                  <a:extLst>
                    <a:ext uri="{FF2B5EF4-FFF2-40B4-BE49-F238E27FC236}">
                      <a16:creationId xmlns:a16="http://schemas.microsoft.com/office/drawing/2014/main" id="{91D639A7-74B1-47EB-A8DA-A6261EED3048}"/>
                    </a:ext>
                  </a:extLst>
                </p:cNvPr>
                <p:cNvSpPr>
                  <a:spLocks noEditPoints="1"/>
                </p:cNvSpPr>
                <p:nvPr/>
              </p:nvSpPr>
              <p:spPr bwMode="auto">
                <a:xfrm>
                  <a:off x="2087563" y="2132013"/>
                  <a:ext cx="330200" cy="301625"/>
                </a:xfrm>
                <a:custGeom>
                  <a:avLst/>
                  <a:gdLst>
                    <a:gd name="T0" fmla="*/ 84 w 88"/>
                    <a:gd name="T1" fmla="*/ 0 h 80"/>
                    <a:gd name="T2" fmla="*/ 4 w 88"/>
                    <a:gd name="T3" fmla="*/ 0 h 80"/>
                    <a:gd name="T4" fmla="*/ 0 w 88"/>
                    <a:gd name="T5" fmla="*/ 4 h 80"/>
                    <a:gd name="T6" fmla="*/ 0 w 88"/>
                    <a:gd name="T7" fmla="*/ 76 h 80"/>
                    <a:gd name="T8" fmla="*/ 4 w 88"/>
                    <a:gd name="T9" fmla="*/ 80 h 80"/>
                    <a:gd name="T10" fmla="*/ 84 w 88"/>
                    <a:gd name="T11" fmla="*/ 80 h 80"/>
                    <a:gd name="T12" fmla="*/ 88 w 88"/>
                    <a:gd name="T13" fmla="*/ 76 h 80"/>
                    <a:gd name="T14" fmla="*/ 88 w 88"/>
                    <a:gd name="T15" fmla="*/ 4 h 80"/>
                    <a:gd name="T16" fmla="*/ 84 w 88"/>
                    <a:gd name="T17" fmla="*/ 0 h 80"/>
                    <a:gd name="T18" fmla="*/ 84 w 88"/>
                    <a:gd name="T19" fmla="*/ 4 h 80"/>
                    <a:gd name="T20" fmla="*/ 84 w 88"/>
                    <a:gd name="T21" fmla="*/ 59 h 80"/>
                    <a:gd name="T22" fmla="*/ 71 w 88"/>
                    <a:gd name="T23" fmla="*/ 45 h 80"/>
                    <a:gd name="T24" fmla="*/ 68 w 88"/>
                    <a:gd name="T25" fmla="*/ 44 h 80"/>
                    <a:gd name="T26" fmla="*/ 65 w 88"/>
                    <a:gd name="T27" fmla="*/ 45 h 80"/>
                    <a:gd name="T28" fmla="*/ 55 w 88"/>
                    <a:gd name="T29" fmla="*/ 57 h 80"/>
                    <a:gd name="T30" fmla="*/ 23 w 88"/>
                    <a:gd name="T31" fmla="*/ 21 h 80"/>
                    <a:gd name="T32" fmla="*/ 20 w 88"/>
                    <a:gd name="T33" fmla="*/ 20 h 80"/>
                    <a:gd name="T34" fmla="*/ 17 w 88"/>
                    <a:gd name="T35" fmla="*/ 21 h 80"/>
                    <a:gd name="T36" fmla="*/ 4 w 88"/>
                    <a:gd name="T37" fmla="*/ 36 h 80"/>
                    <a:gd name="T38" fmla="*/ 4 w 88"/>
                    <a:gd name="T39" fmla="*/ 4 h 80"/>
                    <a:gd name="T40" fmla="*/ 84 w 88"/>
                    <a:gd name="T41" fmla="*/ 4 h 80"/>
                    <a:gd name="T42" fmla="*/ 4 w 88"/>
                    <a:gd name="T43" fmla="*/ 42 h 80"/>
                    <a:gd name="T44" fmla="*/ 20 w 88"/>
                    <a:gd name="T45" fmla="*/ 24 h 80"/>
                    <a:gd name="T46" fmla="*/ 52 w 88"/>
                    <a:gd name="T47" fmla="*/ 61 h 80"/>
                    <a:gd name="T48" fmla="*/ 55 w 88"/>
                    <a:gd name="T49" fmla="*/ 63 h 80"/>
                    <a:gd name="T50" fmla="*/ 66 w 88"/>
                    <a:gd name="T51" fmla="*/ 76 h 80"/>
                    <a:gd name="T52" fmla="*/ 4 w 88"/>
                    <a:gd name="T53" fmla="*/ 76 h 80"/>
                    <a:gd name="T54" fmla="*/ 4 w 88"/>
                    <a:gd name="T55" fmla="*/ 42 h 80"/>
                    <a:gd name="T56" fmla="*/ 71 w 88"/>
                    <a:gd name="T57" fmla="*/ 76 h 80"/>
                    <a:gd name="T58" fmla="*/ 57 w 88"/>
                    <a:gd name="T59" fmla="*/ 60 h 80"/>
                    <a:gd name="T60" fmla="*/ 68 w 88"/>
                    <a:gd name="T61" fmla="*/ 48 h 80"/>
                    <a:gd name="T62" fmla="*/ 84 w 88"/>
                    <a:gd name="T63" fmla="*/ 66 h 80"/>
                    <a:gd name="T64" fmla="*/ 84 w 88"/>
                    <a:gd name="T65" fmla="*/ 76 h 80"/>
                    <a:gd name="T66" fmla="*/ 71 w 88"/>
                    <a:gd name="T67"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0">
                      <a:moveTo>
                        <a:pt x="84" y="0"/>
                      </a:moveTo>
                      <a:cubicBezTo>
                        <a:pt x="4" y="0"/>
                        <a:pt x="4" y="0"/>
                        <a:pt x="4" y="0"/>
                      </a:cubicBezTo>
                      <a:cubicBezTo>
                        <a:pt x="2" y="0"/>
                        <a:pt x="0" y="2"/>
                        <a:pt x="0" y="4"/>
                      </a:cubicBezTo>
                      <a:cubicBezTo>
                        <a:pt x="0" y="76"/>
                        <a:pt x="0" y="76"/>
                        <a:pt x="0" y="76"/>
                      </a:cubicBezTo>
                      <a:cubicBezTo>
                        <a:pt x="0" y="78"/>
                        <a:pt x="2" y="80"/>
                        <a:pt x="4" y="80"/>
                      </a:cubicBezTo>
                      <a:cubicBezTo>
                        <a:pt x="84" y="80"/>
                        <a:pt x="84" y="80"/>
                        <a:pt x="84" y="80"/>
                      </a:cubicBezTo>
                      <a:cubicBezTo>
                        <a:pt x="86" y="80"/>
                        <a:pt x="88" y="78"/>
                        <a:pt x="88" y="76"/>
                      </a:cubicBezTo>
                      <a:cubicBezTo>
                        <a:pt x="88" y="4"/>
                        <a:pt x="88" y="4"/>
                        <a:pt x="88" y="4"/>
                      </a:cubicBezTo>
                      <a:cubicBezTo>
                        <a:pt x="88" y="2"/>
                        <a:pt x="86" y="0"/>
                        <a:pt x="84" y="0"/>
                      </a:cubicBezTo>
                      <a:close/>
                      <a:moveTo>
                        <a:pt x="84" y="4"/>
                      </a:moveTo>
                      <a:cubicBezTo>
                        <a:pt x="84" y="59"/>
                        <a:pt x="84" y="59"/>
                        <a:pt x="84" y="59"/>
                      </a:cubicBezTo>
                      <a:cubicBezTo>
                        <a:pt x="71" y="45"/>
                        <a:pt x="71" y="45"/>
                        <a:pt x="71" y="45"/>
                      </a:cubicBezTo>
                      <a:cubicBezTo>
                        <a:pt x="70" y="44"/>
                        <a:pt x="69" y="44"/>
                        <a:pt x="68" y="44"/>
                      </a:cubicBezTo>
                      <a:cubicBezTo>
                        <a:pt x="67" y="44"/>
                        <a:pt x="66" y="44"/>
                        <a:pt x="65" y="45"/>
                      </a:cubicBezTo>
                      <a:cubicBezTo>
                        <a:pt x="55" y="57"/>
                        <a:pt x="55" y="57"/>
                        <a:pt x="55" y="57"/>
                      </a:cubicBezTo>
                      <a:cubicBezTo>
                        <a:pt x="23" y="21"/>
                        <a:pt x="23" y="21"/>
                        <a:pt x="23" y="21"/>
                      </a:cubicBezTo>
                      <a:cubicBezTo>
                        <a:pt x="22" y="20"/>
                        <a:pt x="21" y="20"/>
                        <a:pt x="20" y="20"/>
                      </a:cubicBezTo>
                      <a:cubicBezTo>
                        <a:pt x="19" y="20"/>
                        <a:pt x="18" y="20"/>
                        <a:pt x="17" y="21"/>
                      </a:cubicBezTo>
                      <a:cubicBezTo>
                        <a:pt x="4" y="36"/>
                        <a:pt x="4" y="36"/>
                        <a:pt x="4" y="36"/>
                      </a:cubicBezTo>
                      <a:cubicBezTo>
                        <a:pt x="4" y="4"/>
                        <a:pt x="4" y="4"/>
                        <a:pt x="4" y="4"/>
                      </a:cubicBezTo>
                      <a:lnTo>
                        <a:pt x="84" y="4"/>
                      </a:lnTo>
                      <a:close/>
                      <a:moveTo>
                        <a:pt x="4" y="42"/>
                      </a:moveTo>
                      <a:cubicBezTo>
                        <a:pt x="20" y="24"/>
                        <a:pt x="20" y="24"/>
                        <a:pt x="20" y="24"/>
                      </a:cubicBezTo>
                      <a:cubicBezTo>
                        <a:pt x="52" y="61"/>
                        <a:pt x="52" y="61"/>
                        <a:pt x="52" y="61"/>
                      </a:cubicBezTo>
                      <a:cubicBezTo>
                        <a:pt x="55" y="63"/>
                        <a:pt x="55" y="63"/>
                        <a:pt x="55" y="63"/>
                      </a:cubicBezTo>
                      <a:cubicBezTo>
                        <a:pt x="66" y="76"/>
                        <a:pt x="66" y="76"/>
                        <a:pt x="66" y="76"/>
                      </a:cubicBezTo>
                      <a:cubicBezTo>
                        <a:pt x="4" y="76"/>
                        <a:pt x="4" y="76"/>
                        <a:pt x="4" y="76"/>
                      </a:cubicBezTo>
                      <a:lnTo>
                        <a:pt x="4" y="42"/>
                      </a:lnTo>
                      <a:close/>
                      <a:moveTo>
                        <a:pt x="71" y="76"/>
                      </a:moveTo>
                      <a:cubicBezTo>
                        <a:pt x="57" y="60"/>
                        <a:pt x="57" y="60"/>
                        <a:pt x="57" y="60"/>
                      </a:cubicBezTo>
                      <a:cubicBezTo>
                        <a:pt x="68" y="48"/>
                        <a:pt x="68" y="48"/>
                        <a:pt x="68" y="48"/>
                      </a:cubicBezTo>
                      <a:cubicBezTo>
                        <a:pt x="84" y="66"/>
                        <a:pt x="84" y="66"/>
                        <a:pt x="84" y="66"/>
                      </a:cubicBezTo>
                      <a:cubicBezTo>
                        <a:pt x="84" y="76"/>
                        <a:pt x="84" y="76"/>
                        <a:pt x="84" y="76"/>
                      </a:cubicBezTo>
                      <a:lnTo>
                        <a:pt x="71"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87" name="Freeform 89">
                  <a:extLst>
                    <a:ext uri="{FF2B5EF4-FFF2-40B4-BE49-F238E27FC236}">
                      <a16:creationId xmlns:a16="http://schemas.microsoft.com/office/drawing/2014/main" id="{64BA70C0-1B3D-43D5-B388-32BAA8426CDD}"/>
                    </a:ext>
                  </a:extLst>
                </p:cNvPr>
                <p:cNvSpPr>
                  <a:spLocks noEditPoints="1"/>
                </p:cNvSpPr>
                <p:nvPr/>
              </p:nvSpPr>
              <p:spPr bwMode="auto">
                <a:xfrm>
                  <a:off x="2268538" y="2178051"/>
                  <a:ext cx="88900" cy="90488"/>
                </a:xfrm>
                <a:custGeom>
                  <a:avLst/>
                  <a:gdLst>
                    <a:gd name="T0" fmla="*/ 12 w 24"/>
                    <a:gd name="T1" fmla="*/ 24 h 24"/>
                    <a:gd name="T2" fmla="*/ 24 w 24"/>
                    <a:gd name="T3" fmla="*/ 12 h 24"/>
                    <a:gd name="T4" fmla="*/ 12 w 24"/>
                    <a:gd name="T5" fmla="*/ 0 h 24"/>
                    <a:gd name="T6" fmla="*/ 0 w 24"/>
                    <a:gd name="T7" fmla="*/ 12 h 24"/>
                    <a:gd name="T8" fmla="*/ 12 w 24"/>
                    <a:gd name="T9" fmla="*/ 24 h 24"/>
                    <a:gd name="T10" fmla="*/ 12 w 24"/>
                    <a:gd name="T11" fmla="*/ 4 h 24"/>
                    <a:gd name="T12" fmla="*/ 20 w 24"/>
                    <a:gd name="T13" fmla="*/ 12 h 24"/>
                    <a:gd name="T14" fmla="*/ 12 w 24"/>
                    <a:gd name="T15" fmla="*/ 20 h 24"/>
                    <a:gd name="T16" fmla="*/ 4 w 24"/>
                    <a:gd name="T17" fmla="*/ 12 h 24"/>
                    <a:gd name="T18" fmla="*/ 12 w 24"/>
                    <a:gd name="T19"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19" y="24"/>
                        <a:pt x="24" y="19"/>
                        <a:pt x="24" y="12"/>
                      </a:cubicBezTo>
                      <a:cubicBezTo>
                        <a:pt x="24" y="5"/>
                        <a:pt x="19" y="0"/>
                        <a:pt x="12" y="0"/>
                      </a:cubicBezTo>
                      <a:cubicBezTo>
                        <a:pt x="5" y="0"/>
                        <a:pt x="0" y="5"/>
                        <a:pt x="0" y="12"/>
                      </a:cubicBezTo>
                      <a:cubicBezTo>
                        <a:pt x="0" y="19"/>
                        <a:pt x="5" y="24"/>
                        <a:pt x="12" y="24"/>
                      </a:cubicBezTo>
                      <a:close/>
                      <a:moveTo>
                        <a:pt x="12" y="4"/>
                      </a:moveTo>
                      <a:cubicBezTo>
                        <a:pt x="16" y="4"/>
                        <a:pt x="20" y="8"/>
                        <a:pt x="20" y="12"/>
                      </a:cubicBezTo>
                      <a:cubicBezTo>
                        <a:pt x="20" y="16"/>
                        <a:pt x="16" y="20"/>
                        <a:pt x="12" y="20"/>
                      </a:cubicBezTo>
                      <a:cubicBezTo>
                        <a:pt x="8" y="20"/>
                        <a:pt x="4" y="16"/>
                        <a:pt x="4" y="12"/>
                      </a:cubicBezTo>
                      <a:cubicBezTo>
                        <a:pt x="4" y="8"/>
                        <a:pt x="8"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grpSp>
          <p:grpSp>
            <p:nvGrpSpPr>
              <p:cNvPr id="82" name="Group 36">
                <a:extLst>
                  <a:ext uri="{FF2B5EF4-FFF2-40B4-BE49-F238E27FC236}">
                    <a16:creationId xmlns:a16="http://schemas.microsoft.com/office/drawing/2014/main" id="{90ABB3D2-E5D1-4F40-AE6E-9BE8AA07897D}"/>
                  </a:ext>
                </a:extLst>
              </p:cNvPr>
              <p:cNvGrpSpPr/>
              <p:nvPr/>
            </p:nvGrpSpPr>
            <p:grpSpPr>
              <a:xfrm>
                <a:off x="10091435" y="2775575"/>
                <a:ext cx="481012" cy="482600"/>
                <a:chOff x="1049338" y="2071688"/>
                <a:chExt cx="481012" cy="482600"/>
              </a:xfrm>
              <a:solidFill>
                <a:schemeClr val="bg1"/>
              </a:solidFill>
            </p:grpSpPr>
            <p:sp>
              <p:nvSpPr>
                <p:cNvPr id="83" name="Freeform 90">
                  <a:extLst>
                    <a:ext uri="{FF2B5EF4-FFF2-40B4-BE49-F238E27FC236}">
                      <a16:creationId xmlns:a16="http://schemas.microsoft.com/office/drawing/2014/main" id="{FE220336-F951-4A00-8AC9-512549EB3AD8}"/>
                    </a:ext>
                  </a:extLst>
                </p:cNvPr>
                <p:cNvSpPr>
                  <a:spLocks noEditPoints="1"/>
                </p:cNvSpPr>
                <p:nvPr/>
              </p:nvSpPr>
              <p:spPr bwMode="auto">
                <a:xfrm>
                  <a:off x="1049338" y="2071688"/>
                  <a:ext cx="481012" cy="482600"/>
                </a:xfrm>
                <a:custGeom>
                  <a:avLst/>
                  <a:gdLst>
                    <a:gd name="T0" fmla="*/ 83 w 128"/>
                    <a:gd name="T1" fmla="*/ 40 h 128"/>
                    <a:gd name="T2" fmla="*/ 64 w 128"/>
                    <a:gd name="T3" fmla="*/ 0 h 128"/>
                    <a:gd name="T4" fmla="*/ 36 w 128"/>
                    <a:gd name="T5" fmla="*/ 41 h 128"/>
                    <a:gd name="T6" fmla="*/ 32 w 128"/>
                    <a:gd name="T7" fmla="*/ 43 h 128"/>
                    <a:gd name="T8" fmla="*/ 12 w 128"/>
                    <a:gd name="T9" fmla="*/ 40 h 128"/>
                    <a:gd name="T10" fmla="*/ 0 w 128"/>
                    <a:gd name="T11" fmla="*/ 116 h 128"/>
                    <a:gd name="T12" fmla="*/ 24 w 128"/>
                    <a:gd name="T13" fmla="*/ 128 h 128"/>
                    <a:gd name="T14" fmla="*/ 35 w 128"/>
                    <a:gd name="T15" fmla="*/ 121 h 128"/>
                    <a:gd name="T16" fmla="*/ 36 w 128"/>
                    <a:gd name="T17" fmla="*/ 121 h 128"/>
                    <a:gd name="T18" fmla="*/ 76 w 128"/>
                    <a:gd name="T19" fmla="*/ 128 h 128"/>
                    <a:gd name="T20" fmla="*/ 112 w 128"/>
                    <a:gd name="T21" fmla="*/ 120 h 128"/>
                    <a:gd name="T22" fmla="*/ 114 w 128"/>
                    <a:gd name="T23" fmla="*/ 109 h 128"/>
                    <a:gd name="T24" fmla="*/ 121 w 128"/>
                    <a:gd name="T25" fmla="*/ 88 h 128"/>
                    <a:gd name="T26" fmla="*/ 124 w 128"/>
                    <a:gd name="T27" fmla="*/ 67 h 128"/>
                    <a:gd name="T28" fmla="*/ 128 w 128"/>
                    <a:gd name="T29" fmla="*/ 58 h 128"/>
                    <a:gd name="T30" fmla="*/ 117 w 128"/>
                    <a:gd name="T31" fmla="*/ 42 h 128"/>
                    <a:gd name="T32" fmla="*/ 24 w 128"/>
                    <a:gd name="T33" fmla="*/ 120 h 128"/>
                    <a:gd name="T34" fmla="*/ 8 w 128"/>
                    <a:gd name="T35" fmla="*/ 116 h 128"/>
                    <a:gd name="T36" fmla="*/ 12 w 128"/>
                    <a:gd name="T37" fmla="*/ 48 h 128"/>
                    <a:gd name="T38" fmla="*/ 28 w 128"/>
                    <a:gd name="T39" fmla="*/ 52 h 128"/>
                    <a:gd name="T40" fmla="*/ 120 w 128"/>
                    <a:gd name="T41" fmla="*/ 58 h 128"/>
                    <a:gd name="T42" fmla="*/ 104 w 128"/>
                    <a:gd name="T43" fmla="*/ 64 h 128"/>
                    <a:gd name="T44" fmla="*/ 104 w 128"/>
                    <a:gd name="T45" fmla="*/ 68 h 128"/>
                    <a:gd name="T46" fmla="*/ 118 w 128"/>
                    <a:gd name="T47" fmla="*/ 75 h 128"/>
                    <a:gd name="T48" fmla="*/ 100 w 128"/>
                    <a:gd name="T49" fmla="*/ 84 h 128"/>
                    <a:gd name="T50" fmla="*/ 100 w 128"/>
                    <a:gd name="T51" fmla="*/ 88 h 128"/>
                    <a:gd name="T52" fmla="*/ 113 w 128"/>
                    <a:gd name="T53" fmla="*/ 96 h 128"/>
                    <a:gd name="T54" fmla="*/ 96 w 128"/>
                    <a:gd name="T55" fmla="*/ 104 h 128"/>
                    <a:gd name="T56" fmla="*/ 96 w 128"/>
                    <a:gd name="T57" fmla="*/ 108 h 128"/>
                    <a:gd name="T58" fmla="*/ 106 w 128"/>
                    <a:gd name="T59" fmla="*/ 114 h 128"/>
                    <a:gd name="T60" fmla="*/ 98 w 128"/>
                    <a:gd name="T61" fmla="*/ 120 h 128"/>
                    <a:gd name="T62" fmla="*/ 54 w 128"/>
                    <a:gd name="T63" fmla="*/ 117 h 128"/>
                    <a:gd name="T64" fmla="*/ 32 w 128"/>
                    <a:gd name="T65" fmla="*/ 110 h 128"/>
                    <a:gd name="T66" fmla="*/ 35 w 128"/>
                    <a:gd name="T67" fmla="*/ 50 h 128"/>
                    <a:gd name="T68" fmla="*/ 60 w 128"/>
                    <a:gd name="T69" fmla="*/ 12 h 128"/>
                    <a:gd name="T70" fmla="*/ 76 w 128"/>
                    <a:gd name="T71" fmla="*/ 27 h 128"/>
                    <a:gd name="T72" fmla="*/ 115 w 128"/>
                    <a:gd name="T73" fmla="*/ 50 h 128"/>
                    <a:gd name="T74" fmla="*/ 120 w 128"/>
                    <a:gd name="T75" fmla="*/ 5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128">
                      <a:moveTo>
                        <a:pt x="117" y="42"/>
                      </a:moveTo>
                      <a:cubicBezTo>
                        <a:pt x="112" y="41"/>
                        <a:pt x="100" y="41"/>
                        <a:pt x="83" y="40"/>
                      </a:cubicBezTo>
                      <a:cubicBezTo>
                        <a:pt x="84" y="36"/>
                        <a:pt x="84" y="33"/>
                        <a:pt x="84" y="27"/>
                      </a:cubicBezTo>
                      <a:cubicBezTo>
                        <a:pt x="84" y="13"/>
                        <a:pt x="73" y="0"/>
                        <a:pt x="64" y="0"/>
                      </a:cubicBezTo>
                      <a:cubicBezTo>
                        <a:pt x="57" y="0"/>
                        <a:pt x="52" y="5"/>
                        <a:pt x="52" y="12"/>
                      </a:cubicBezTo>
                      <a:cubicBezTo>
                        <a:pt x="52" y="20"/>
                        <a:pt x="49" y="34"/>
                        <a:pt x="36" y="41"/>
                      </a:cubicBezTo>
                      <a:cubicBezTo>
                        <a:pt x="35" y="41"/>
                        <a:pt x="32" y="43"/>
                        <a:pt x="32" y="43"/>
                      </a:cubicBezTo>
                      <a:cubicBezTo>
                        <a:pt x="32" y="43"/>
                        <a:pt x="32" y="43"/>
                        <a:pt x="32" y="43"/>
                      </a:cubicBezTo>
                      <a:cubicBezTo>
                        <a:pt x="30" y="41"/>
                        <a:pt x="27" y="40"/>
                        <a:pt x="24" y="40"/>
                      </a:cubicBezTo>
                      <a:cubicBezTo>
                        <a:pt x="12" y="40"/>
                        <a:pt x="12" y="40"/>
                        <a:pt x="12" y="40"/>
                      </a:cubicBezTo>
                      <a:cubicBezTo>
                        <a:pt x="5" y="40"/>
                        <a:pt x="0" y="45"/>
                        <a:pt x="0" y="52"/>
                      </a:cubicBezTo>
                      <a:cubicBezTo>
                        <a:pt x="0" y="116"/>
                        <a:pt x="0" y="116"/>
                        <a:pt x="0" y="116"/>
                      </a:cubicBezTo>
                      <a:cubicBezTo>
                        <a:pt x="0" y="123"/>
                        <a:pt x="5" y="128"/>
                        <a:pt x="12" y="128"/>
                      </a:cubicBezTo>
                      <a:cubicBezTo>
                        <a:pt x="24" y="128"/>
                        <a:pt x="24" y="128"/>
                        <a:pt x="24" y="128"/>
                      </a:cubicBezTo>
                      <a:cubicBezTo>
                        <a:pt x="29" y="128"/>
                        <a:pt x="33" y="125"/>
                        <a:pt x="35" y="121"/>
                      </a:cubicBezTo>
                      <a:cubicBezTo>
                        <a:pt x="35" y="121"/>
                        <a:pt x="35" y="121"/>
                        <a:pt x="35" y="121"/>
                      </a:cubicBezTo>
                      <a:cubicBezTo>
                        <a:pt x="35" y="121"/>
                        <a:pt x="35" y="121"/>
                        <a:pt x="36" y="121"/>
                      </a:cubicBezTo>
                      <a:cubicBezTo>
                        <a:pt x="36" y="121"/>
                        <a:pt x="36" y="121"/>
                        <a:pt x="36" y="121"/>
                      </a:cubicBezTo>
                      <a:cubicBezTo>
                        <a:pt x="38" y="122"/>
                        <a:pt x="43" y="123"/>
                        <a:pt x="52" y="125"/>
                      </a:cubicBezTo>
                      <a:cubicBezTo>
                        <a:pt x="54" y="126"/>
                        <a:pt x="65" y="128"/>
                        <a:pt x="76" y="128"/>
                      </a:cubicBezTo>
                      <a:cubicBezTo>
                        <a:pt x="98" y="128"/>
                        <a:pt x="98" y="128"/>
                        <a:pt x="98" y="128"/>
                      </a:cubicBezTo>
                      <a:cubicBezTo>
                        <a:pt x="105" y="128"/>
                        <a:pt x="109" y="125"/>
                        <a:pt x="112" y="120"/>
                      </a:cubicBezTo>
                      <a:cubicBezTo>
                        <a:pt x="112" y="120"/>
                        <a:pt x="113" y="118"/>
                        <a:pt x="114" y="116"/>
                      </a:cubicBezTo>
                      <a:cubicBezTo>
                        <a:pt x="115" y="114"/>
                        <a:pt x="115" y="112"/>
                        <a:pt x="114" y="109"/>
                      </a:cubicBezTo>
                      <a:cubicBezTo>
                        <a:pt x="118" y="106"/>
                        <a:pt x="120" y="102"/>
                        <a:pt x="121" y="99"/>
                      </a:cubicBezTo>
                      <a:cubicBezTo>
                        <a:pt x="122" y="94"/>
                        <a:pt x="122" y="90"/>
                        <a:pt x="121" y="88"/>
                      </a:cubicBezTo>
                      <a:cubicBezTo>
                        <a:pt x="123" y="85"/>
                        <a:pt x="125" y="82"/>
                        <a:pt x="126" y="77"/>
                      </a:cubicBezTo>
                      <a:cubicBezTo>
                        <a:pt x="127" y="73"/>
                        <a:pt x="126" y="70"/>
                        <a:pt x="124" y="67"/>
                      </a:cubicBezTo>
                      <a:cubicBezTo>
                        <a:pt x="127" y="65"/>
                        <a:pt x="128" y="61"/>
                        <a:pt x="128" y="58"/>
                      </a:cubicBezTo>
                      <a:cubicBezTo>
                        <a:pt x="128" y="58"/>
                        <a:pt x="128" y="58"/>
                        <a:pt x="128" y="58"/>
                      </a:cubicBezTo>
                      <a:cubicBezTo>
                        <a:pt x="128" y="57"/>
                        <a:pt x="128" y="57"/>
                        <a:pt x="128" y="56"/>
                      </a:cubicBezTo>
                      <a:cubicBezTo>
                        <a:pt x="128" y="51"/>
                        <a:pt x="125" y="44"/>
                        <a:pt x="117" y="42"/>
                      </a:cubicBezTo>
                      <a:close/>
                      <a:moveTo>
                        <a:pt x="28" y="116"/>
                      </a:moveTo>
                      <a:cubicBezTo>
                        <a:pt x="28" y="118"/>
                        <a:pt x="26" y="120"/>
                        <a:pt x="24" y="120"/>
                      </a:cubicBezTo>
                      <a:cubicBezTo>
                        <a:pt x="12" y="120"/>
                        <a:pt x="12" y="120"/>
                        <a:pt x="12" y="120"/>
                      </a:cubicBezTo>
                      <a:cubicBezTo>
                        <a:pt x="10" y="120"/>
                        <a:pt x="8" y="118"/>
                        <a:pt x="8" y="116"/>
                      </a:cubicBezTo>
                      <a:cubicBezTo>
                        <a:pt x="8" y="52"/>
                        <a:pt x="8" y="52"/>
                        <a:pt x="8" y="52"/>
                      </a:cubicBezTo>
                      <a:cubicBezTo>
                        <a:pt x="8" y="50"/>
                        <a:pt x="10" y="48"/>
                        <a:pt x="12" y="48"/>
                      </a:cubicBezTo>
                      <a:cubicBezTo>
                        <a:pt x="24" y="48"/>
                        <a:pt x="24" y="48"/>
                        <a:pt x="24" y="48"/>
                      </a:cubicBezTo>
                      <a:cubicBezTo>
                        <a:pt x="26" y="48"/>
                        <a:pt x="28" y="50"/>
                        <a:pt x="28" y="52"/>
                      </a:cubicBezTo>
                      <a:lnTo>
                        <a:pt x="28" y="116"/>
                      </a:lnTo>
                      <a:close/>
                      <a:moveTo>
                        <a:pt x="120" y="58"/>
                      </a:moveTo>
                      <a:cubicBezTo>
                        <a:pt x="120" y="60"/>
                        <a:pt x="119" y="64"/>
                        <a:pt x="112" y="64"/>
                      </a:cubicBezTo>
                      <a:cubicBezTo>
                        <a:pt x="106" y="64"/>
                        <a:pt x="104" y="64"/>
                        <a:pt x="104" y="64"/>
                      </a:cubicBezTo>
                      <a:cubicBezTo>
                        <a:pt x="103" y="64"/>
                        <a:pt x="102" y="65"/>
                        <a:pt x="102" y="66"/>
                      </a:cubicBezTo>
                      <a:cubicBezTo>
                        <a:pt x="102" y="67"/>
                        <a:pt x="103" y="68"/>
                        <a:pt x="104" y="68"/>
                      </a:cubicBezTo>
                      <a:cubicBezTo>
                        <a:pt x="104" y="68"/>
                        <a:pt x="106" y="68"/>
                        <a:pt x="112" y="68"/>
                      </a:cubicBezTo>
                      <a:cubicBezTo>
                        <a:pt x="118" y="68"/>
                        <a:pt x="119" y="73"/>
                        <a:pt x="118" y="75"/>
                      </a:cubicBezTo>
                      <a:cubicBezTo>
                        <a:pt x="118" y="78"/>
                        <a:pt x="116" y="84"/>
                        <a:pt x="110" y="84"/>
                      </a:cubicBezTo>
                      <a:cubicBezTo>
                        <a:pt x="103" y="84"/>
                        <a:pt x="100" y="84"/>
                        <a:pt x="100" y="84"/>
                      </a:cubicBezTo>
                      <a:cubicBezTo>
                        <a:pt x="99" y="84"/>
                        <a:pt x="98" y="85"/>
                        <a:pt x="98" y="86"/>
                      </a:cubicBezTo>
                      <a:cubicBezTo>
                        <a:pt x="98" y="87"/>
                        <a:pt x="99" y="88"/>
                        <a:pt x="100" y="88"/>
                      </a:cubicBezTo>
                      <a:cubicBezTo>
                        <a:pt x="100" y="88"/>
                        <a:pt x="105" y="88"/>
                        <a:pt x="108" y="88"/>
                      </a:cubicBezTo>
                      <a:cubicBezTo>
                        <a:pt x="115" y="88"/>
                        <a:pt x="114" y="93"/>
                        <a:pt x="113" y="96"/>
                      </a:cubicBezTo>
                      <a:cubicBezTo>
                        <a:pt x="112" y="100"/>
                        <a:pt x="111" y="104"/>
                        <a:pt x="103" y="104"/>
                      </a:cubicBezTo>
                      <a:cubicBezTo>
                        <a:pt x="100" y="104"/>
                        <a:pt x="96" y="104"/>
                        <a:pt x="96" y="104"/>
                      </a:cubicBezTo>
                      <a:cubicBezTo>
                        <a:pt x="95" y="104"/>
                        <a:pt x="94" y="105"/>
                        <a:pt x="94" y="106"/>
                      </a:cubicBezTo>
                      <a:cubicBezTo>
                        <a:pt x="94" y="107"/>
                        <a:pt x="95" y="108"/>
                        <a:pt x="96" y="108"/>
                      </a:cubicBezTo>
                      <a:cubicBezTo>
                        <a:pt x="96" y="108"/>
                        <a:pt x="99" y="108"/>
                        <a:pt x="102" y="108"/>
                      </a:cubicBezTo>
                      <a:cubicBezTo>
                        <a:pt x="107" y="108"/>
                        <a:pt x="107" y="112"/>
                        <a:pt x="106" y="114"/>
                      </a:cubicBezTo>
                      <a:cubicBezTo>
                        <a:pt x="106" y="115"/>
                        <a:pt x="105" y="116"/>
                        <a:pt x="105" y="117"/>
                      </a:cubicBezTo>
                      <a:cubicBezTo>
                        <a:pt x="104" y="119"/>
                        <a:pt x="102" y="120"/>
                        <a:pt x="98" y="120"/>
                      </a:cubicBezTo>
                      <a:cubicBezTo>
                        <a:pt x="76" y="120"/>
                        <a:pt x="76" y="120"/>
                        <a:pt x="76" y="120"/>
                      </a:cubicBezTo>
                      <a:cubicBezTo>
                        <a:pt x="65" y="120"/>
                        <a:pt x="54" y="118"/>
                        <a:pt x="54" y="117"/>
                      </a:cubicBezTo>
                      <a:cubicBezTo>
                        <a:pt x="37" y="114"/>
                        <a:pt x="36" y="113"/>
                        <a:pt x="35" y="113"/>
                      </a:cubicBezTo>
                      <a:cubicBezTo>
                        <a:pt x="35" y="113"/>
                        <a:pt x="32" y="112"/>
                        <a:pt x="32" y="110"/>
                      </a:cubicBezTo>
                      <a:cubicBezTo>
                        <a:pt x="32" y="54"/>
                        <a:pt x="32" y="54"/>
                        <a:pt x="32" y="54"/>
                      </a:cubicBezTo>
                      <a:cubicBezTo>
                        <a:pt x="32" y="52"/>
                        <a:pt x="33" y="51"/>
                        <a:pt x="35" y="50"/>
                      </a:cubicBezTo>
                      <a:cubicBezTo>
                        <a:pt x="35" y="50"/>
                        <a:pt x="36" y="50"/>
                        <a:pt x="36" y="50"/>
                      </a:cubicBezTo>
                      <a:cubicBezTo>
                        <a:pt x="54" y="42"/>
                        <a:pt x="60" y="26"/>
                        <a:pt x="60" y="12"/>
                      </a:cubicBezTo>
                      <a:cubicBezTo>
                        <a:pt x="60" y="10"/>
                        <a:pt x="62" y="8"/>
                        <a:pt x="64" y="8"/>
                      </a:cubicBezTo>
                      <a:cubicBezTo>
                        <a:pt x="68" y="8"/>
                        <a:pt x="76" y="16"/>
                        <a:pt x="76" y="27"/>
                      </a:cubicBezTo>
                      <a:cubicBezTo>
                        <a:pt x="76" y="36"/>
                        <a:pt x="75" y="38"/>
                        <a:pt x="72" y="48"/>
                      </a:cubicBezTo>
                      <a:cubicBezTo>
                        <a:pt x="112" y="48"/>
                        <a:pt x="112" y="49"/>
                        <a:pt x="115" y="50"/>
                      </a:cubicBezTo>
                      <a:cubicBezTo>
                        <a:pt x="120" y="51"/>
                        <a:pt x="120" y="54"/>
                        <a:pt x="120" y="56"/>
                      </a:cubicBezTo>
                      <a:cubicBezTo>
                        <a:pt x="120" y="57"/>
                        <a:pt x="120" y="57"/>
                        <a:pt x="1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84" name="Freeform 91">
                  <a:extLst>
                    <a:ext uri="{FF2B5EF4-FFF2-40B4-BE49-F238E27FC236}">
                      <a16:creationId xmlns:a16="http://schemas.microsoft.com/office/drawing/2014/main" id="{83F9A9A3-C3AD-423A-82B4-CF2A94F13D5B}"/>
                    </a:ext>
                  </a:extLst>
                </p:cNvPr>
                <p:cNvSpPr>
                  <a:spLocks noEditPoints="1"/>
                </p:cNvSpPr>
                <p:nvPr/>
              </p:nvSpPr>
              <p:spPr bwMode="auto">
                <a:xfrm>
                  <a:off x="1093788" y="2463801"/>
                  <a:ext cx="44450" cy="44450"/>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grpSp>
        </p:grpSp>
        <p:sp>
          <p:nvSpPr>
            <p:cNvPr id="127" name="文本框 126">
              <a:extLst>
                <a:ext uri="{FF2B5EF4-FFF2-40B4-BE49-F238E27FC236}">
                  <a16:creationId xmlns:a16="http://schemas.microsoft.com/office/drawing/2014/main" id="{1440105D-F837-48C1-85EF-63A8DD43EC69}"/>
                </a:ext>
              </a:extLst>
            </p:cNvPr>
            <p:cNvSpPr txBox="1"/>
            <p:nvPr/>
          </p:nvSpPr>
          <p:spPr>
            <a:xfrm>
              <a:off x="6393061" y="4007660"/>
              <a:ext cx="1027782" cy="276999"/>
            </a:xfrm>
            <a:prstGeom prst="rect">
              <a:avLst/>
            </a:prstGeom>
            <a:noFill/>
          </p:spPr>
          <p:txBody>
            <a:bodyPr wrap="none" rtlCol="0">
              <a:spAutoFit/>
            </a:bodyPr>
            <a:lstStyle/>
            <a:p>
              <a:r>
                <a:rPr lang="en-US" altLang="zh-CN" sz="1200" dirty="0"/>
                <a:t>Android Apps</a:t>
              </a:r>
              <a:endParaRPr lang="zh-CN" altLang="en-US" sz="1200" dirty="0"/>
            </a:p>
          </p:txBody>
        </p:sp>
      </p:grpSp>
      <p:sp>
        <p:nvSpPr>
          <p:cNvPr id="53" name="AutoShape 2" descr="查看源图像">
            <a:extLst>
              <a:ext uri="{FF2B5EF4-FFF2-40B4-BE49-F238E27FC236}">
                <a16:creationId xmlns:a16="http://schemas.microsoft.com/office/drawing/2014/main" id="{78A4EED4-767F-4AF8-B143-F9BF83752723}"/>
              </a:ext>
            </a:extLst>
          </p:cNvPr>
          <p:cNvSpPr>
            <a:spLocks noChangeAspect="1" noChangeArrowheads="1"/>
          </p:cNvSpPr>
          <p:nvPr/>
        </p:nvSpPr>
        <p:spPr bwMode="auto">
          <a:xfrm>
            <a:off x="5725073" y="343169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29" name="图片 128">
            <a:extLst>
              <a:ext uri="{FF2B5EF4-FFF2-40B4-BE49-F238E27FC236}">
                <a16:creationId xmlns:a16="http://schemas.microsoft.com/office/drawing/2014/main" id="{93F15CD7-76C7-4884-9CB4-2D010A654F5A}"/>
              </a:ext>
            </a:extLst>
          </p:cNvPr>
          <p:cNvPicPr>
            <a:picLocks noChangeAspect="1"/>
          </p:cNvPicPr>
          <p:nvPr/>
        </p:nvPicPr>
        <p:blipFill>
          <a:blip r:embed="rId4"/>
          <a:stretch>
            <a:fillRect/>
          </a:stretch>
        </p:blipFill>
        <p:spPr>
          <a:xfrm>
            <a:off x="5794585" y="1759185"/>
            <a:ext cx="482799" cy="820172"/>
          </a:xfrm>
          <a:prstGeom prst="rect">
            <a:avLst/>
          </a:prstGeom>
        </p:spPr>
      </p:pic>
      <p:grpSp>
        <p:nvGrpSpPr>
          <p:cNvPr id="132" name="组合 131">
            <a:extLst>
              <a:ext uri="{FF2B5EF4-FFF2-40B4-BE49-F238E27FC236}">
                <a16:creationId xmlns:a16="http://schemas.microsoft.com/office/drawing/2014/main" id="{A58F567E-7404-4D05-96D3-7AE86B93E7F4}"/>
              </a:ext>
            </a:extLst>
          </p:cNvPr>
          <p:cNvGrpSpPr/>
          <p:nvPr/>
        </p:nvGrpSpPr>
        <p:grpSpPr>
          <a:xfrm>
            <a:off x="5619768" y="417556"/>
            <a:ext cx="888385" cy="849582"/>
            <a:chOff x="5929735" y="544556"/>
            <a:chExt cx="888385" cy="849582"/>
          </a:xfrm>
        </p:grpSpPr>
        <p:pic>
          <p:nvPicPr>
            <p:cNvPr id="135" name="图片 134" descr="图标&#10;&#10;描述已自动生成">
              <a:extLst>
                <a:ext uri="{FF2B5EF4-FFF2-40B4-BE49-F238E27FC236}">
                  <a16:creationId xmlns:a16="http://schemas.microsoft.com/office/drawing/2014/main" id="{F309FD0C-8923-41C8-A882-7C8C5A3A5A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28907" y="544556"/>
              <a:ext cx="500380" cy="500380"/>
            </a:xfrm>
            <a:prstGeom prst="rect">
              <a:avLst/>
            </a:prstGeom>
          </p:spPr>
        </p:pic>
        <p:sp>
          <p:nvSpPr>
            <p:cNvPr id="136" name="文本框 135">
              <a:extLst>
                <a:ext uri="{FF2B5EF4-FFF2-40B4-BE49-F238E27FC236}">
                  <a16:creationId xmlns:a16="http://schemas.microsoft.com/office/drawing/2014/main" id="{144A6A88-95FE-4C76-B55D-8FEAD74173FA}"/>
                </a:ext>
              </a:extLst>
            </p:cNvPr>
            <p:cNvSpPr txBox="1"/>
            <p:nvPr/>
          </p:nvSpPr>
          <p:spPr>
            <a:xfrm>
              <a:off x="5929735" y="1117139"/>
              <a:ext cx="888385" cy="276999"/>
            </a:xfrm>
            <a:prstGeom prst="rect">
              <a:avLst/>
            </a:prstGeom>
            <a:noFill/>
          </p:spPr>
          <p:txBody>
            <a:bodyPr wrap="none" rtlCol="0">
              <a:spAutoFit/>
            </a:bodyPr>
            <a:lstStyle/>
            <a:p>
              <a:r>
                <a:rPr lang="en-US" altLang="zh-CN" sz="1200" dirty="0"/>
                <a:t>Google Inc.</a:t>
              </a:r>
              <a:endParaRPr lang="zh-CN" altLang="en-US" sz="1200" dirty="0"/>
            </a:p>
          </p:txBody>
        </p:sp>
      </p:grpSp>
      <p:sp>
        <p:nvSpPr>
          <p:cNvPr id="137" name="带形: 上凸 136">
            <a:extLst>
              <a:ext uri="{FF2B5EF4-FFF2-40B4-BE49-F238E27FC236}">
                <a16:creationId xmlns:a16="http://schemas.microsoft.com/office/drawing/2014/main" id="{A0752E97-3F7C-42C9-A388-AA2008A11384}"/>
              </a:ext>
            </a:extLst>
          </p:cNvPr>
          <p:cNvSpPr/>
          <p:nvPr/>
        </p:nvSpPr>
        <p:spPr>
          <a:xfrm>
            <a:off x="5171296" y="1247261"/>
            <a:ext cx="1815006" cy="227781"/>
          </a:xfrm>
          <a:prstGeom prst="ribbon2">
            <a:avLst>
              <a:gd name="adj1" fmla="val 16667"/>
              <a:gd name="adj2" fmla="val 7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t>Google</a:t>
            </a:r>
            <a:endParaRPr lang="zh-CN" altLang="en-US" sz="1400" b="1" dirty="0"/>
          </a:p>
        </p:txBody>
      </p:sp>
      <p:sp>
        <p:nvSpPr>
          <p:cNvPr id="138" name="矩形 137">
            <a:extLst>
              <a:ext uri="{FF2B5EF4-FFF2-40B4-BE49-F238E27FC236}">
                <a16:creationId xmlns:a16="http://schemas.microsoft.com/office/drawing/2014/main" id="{C7595CE9-4C09-4E5A-9624-DF0326272D62}"/>
              </a:ext>
            </a:extLst>
          </p:cNvPr>
          <p:cNvSpPr/>
          <p:nvPr/>
        </p:nvSpPr>
        <p:spPr>
          <a:xfrm>
            <a:off x="0" y="0"/>
            <a:ext cx="12192000" cy="349999"/>
          </a:xfrm>
          <a:prstGeom prst="rect">
            <a:avLst/>
          </a:prstGeom>
          <a:gradFill>
            <a:gsLst>
              <a:gs pos="0">
                <a:srgbClr val="0070C0"/>
              </a:gs>
              <a:gs pos="100000">
                <a:srgbClr val="00B05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9" name="文本框 138">
            <a:extLst>
              <a:ext uri="{FF2B5EF4-FFF2-40B4-BE49-F238E27FC236}">
                <a16:creationId xmlns:a16="http://schemas.microsoft.com/office/drawing/2014/main" id="{226EA70C-2234-4FFA-9F76-926E23103512}"/>
              </a:ext>
            </a:extLst>
          </p:cNvPr>
          <p:cNvSpPr txBox="1"/>
          <p:nvPr/>
        </p:nvSpPr>
        <p:spPr>
          <a:xfrm>
            <a:off x="172549" y="-19333"/>
            <a:ext cx="1097646" cy="369332"/>
          </a:xfrm>
          <a:prstGeom prst="rect">
            <a:avLst/>
          </a:prstGeom>
          <a:noFill/>
        </p:spPr>
        <p:txBody>
          <a:bodyPr wrap="square">
            <a:spAutoFit/>
          </a:bodyPr>
          <a:lstStyle/>
          <a:p>
            <a:pPr algn="ctr"/>
            <a:r>
              <a:rPr lang="en-US" altLang="zh-CN" dirty="0">
                <a:effectLst>
                  <a:outerShdw blurRad="38100" dist="38100" dir="2700000" algn="tl">
                    <a:srgbClr val="000000">
                      <a:alpha val="43137"/>
                    </a:srgbClr>
                  </a:outerShdw>
                </a:effectLst>
              </a:rPr>
              <a:t>System</a:t>
            </a:r>
            <a:endParaRPr lang="zh-CN" altLang="en-US" dirty="0">
              <a:effectLst>
                <a:outerShdw blurRad="38100" dist="38100" dir="2700000" algn="tl">
                  <a:srgbClr val="000000">
                    <a:alpha val="43137"/>
                  </a:srgbClr>
                </a:outerShdw>
              </a:effectLst>
            </a:endParaRPr>
          </a:p>
        </p:txBody>
      </p:sp>
      <p:sp>
        <p:nvSpPr>
          <p:cNvPr id="140" name="文本框 139">
            <a:extLst>
              <a:ext uri="{FF2B5EF4-FFF2-40B4-BE49-F238E27FC236}">
                <a16:creationId xmlns:a16="http://schemas.microsoft.com/office/drawing/2014/main" id="{CEF2ACC4-E741-4CA3-88DC-64F2B4071D04}"/>
              </a:ext>
            </a:extLst>
          </p:cNvPr>
          <p:cNvSpPr txBox="1"/>
          <p:nvPr/>
        </p:nvSpPr>
        <p:spPr>
          <a:xfrm>
            <a:off x="10965765" y="-11748"/>
            <a:ext cx="1097646" cy="369332"/>
          </a:xfrm>
          <a:prstGeom prst="rect">
            <a:avLst/>
          </a:prstGeom>
          <a:noFill/>
        </p:spPr>
        <p:txBody>
          <a:bodyPr wrap="square">
            <a:spAutoFit/>
          </a:bodyPr>
          <a:lstStyle/>
          <a:p>
            <a:pPr algn="ctr"/>
            <a:r>
              <a:rPr lang="en-US" altLang="zh-CN" dirty="0">
                <a:effectLst>
                  <a:outerShdw blurRad="38100" dist="38100" dir="2700000" algn="tl">
                    <a:srgbClr val="000000">
                      <a:alpha val="43137"/>
                    </a:srgbClr>
                  </a:outerShdw>
                </a:effectLst>
              </a:rPr>
              <a:t>App</a:t>
            </a:r>
            <a:endParaRPr lang="zh-CN" altLang="en-US" dirty="0">
              <a:effectLst>
                <a:outerShdw blurRad="38100" dist="38100" dir="2700000" algn="tl">
                  <a:srgbClr val="000000">
                    <a:alpha val="43137"/>
                  </a:srgbClr>
                </a:outerShdw>
              </a:effectLst>
            </a:endParaRPr>
          </a:p>
        </p:txBody>
      </p:sp>
      <p:sp>
        <p:nvSpPr>
          <p:cNvPr id="141" name="文本框 140">
            <a:extLst>
              <a:ext uri="{FF2B5EF4-FFF2-40B4-BE49-F238E27FC236}">
                <a16:creationId xmlns:a16="http://schemas.microsoft.com/office/drawing/2014/main" id="{11216333-39EC-4DDD-A3A4-B52E94755C12}"/>
              </a:ext>
            </a:extLst>
          </p:cNvPr>
          <p:cNvSpPr txBox="1"/>
          <p:nvPr/>
        </p:nvSpPr>
        <p:spPr>
          <a:xfrm>
            <a:off x="4209004" y="16454"/>
            <a:ext cx="3763832" cy="338554"/>
          </a:xfrm>
          <a:prstGeom prst="rect">
            <a:avLst/>
          </a:prstGeom>
          <a:noFill/>
        </p:spPr>
        <p:txBody>
          <a:bodyPr wrap="square">
            <a:spAutoFit/>
          </a:bodyPr>
          <a:lstStyle/>
          <a:p>
            <a:pPr lvl="0" algn="ctr"/>
            <a:r>
              <a:rPr lang="en-US" altLang="zh-CN" sz="1600" dirty="0">
                <a:solidFill>
                  <a:srgbClr val="1E3595"/>
                </a:solidFill>
                <a:latin typeface="汉仪晓波折纸体简" panose="00020600040101010101" pitchFamily="18" charset="-122"/>
                <a:ea typeface="汉仪晓波折纸体简" panose="00020600040101010101" pitchFamily="18" charset="-122"/>
                <a:cs typeface="Segoe UI" panose="020B0502040204020203" pitchFamily="34" charset="0"/>
              </a:rPr>
              <a:t>The Ecosystem of Android (software) </a:t>
            </a:r>
          </a:p>
        </p:txBody>
      </p:sp>
    </p:spTree>
    <p:extLst>
      <p:ext uri="{BB962C8B-B14F-4D97-AF65-F5344CB8AC3E}">
        <p14:creationId xmlns:p14="http://schemas.microsoft.com/office/powerpoint/2010/main" val="19049223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wipe(down)">
                                      <p:cBhvr>
                                        <p:cTn id="7" dur="500"/>
                                        <p:tgtEl>
                                          <p:spTgt spid="12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0.00599 -0.00532 L -0.05586 0.19931 " pathEditMode="relative" rAng="0" ptsTypes="AA">
                                      <p:cBhvr>
                                        <p:cTn id="11" dur="2000" fill="hold"/>
                                        <p:tgtEl>
                                          <p:spTgt spid="129"/>
                                        </p:tgtEl>
                                        <p:attrNameLst>
                                          <p:attrName>ppt_x</p:attrName>
                                          <p:attrName>ppt_y</p:attrName>
                                        </p:attrNameLst>
                                      </p:cBhvr>
                                      <p:rCtr x="-3099" y="10231"/>
                                    </p:animMotion>
                                  </p:childTnLst>
                                </p:cTn>
                              </p:par>
                            </p:childTnLst>
                          </p:cTn>
                        </p:par>
                      </p:childTnLst>
                    </p:cTn>
                  </p:par>
                  <p:par>
                    <p:cTn id="12" fill="hold">
                      <p:stCondLst>
                        <p:cond delay="indefinite"/>
                      </p:stCondLst>
                      <p:childTnLst>
                        <p:par>
                          <p:cTn id="13" fill="hold">
                            <p:stCondLst>
                              <p:cond delay="0"/>
                            </p:stCondLst>
                            <p:childTnLst>
                              <p:par>
                                <p:cTn id="14" presetID="22" presetClass="exit" presetSubtype="4" fill="hold" nodeType="clickEffect">
                                  <p:stCondLst>
                                    <p:cond delay="0"/>
                                  </p:stCondLst>
                                  <p:childTnLst>
                                    <p:animEffect transition="out" filter="wipe(down)">
                                      <p:cBhvr>
                                        <p:cTn id="15" dur="500"/>
                                        <p:tgtEl>
                                          <p:spTgt spid="129"/>
                                        </p:tgtEl>
                                      </p:cBhvr>
                                    </p:animEffect>
                                    <p:set>
                                      <p:cBhvr>
                                        <p:cTn id="16" dur="1" fill="hold">
                                          <p:stCondLst>
                                            <p:cond delay="499"/>
                                          </p:stCondLst>
                                        </p:cTn>
                                        <p:tgtEl>
                                          <p:spTgt spid="129"/>
                                        </p:tgtEl>
                                        <p:attrNameLst>
                                          <p:attrName>style.visibility</p:attrName>
                                        </p:attrNameLst>
                                      </p:cBhvr>
                                      <p:to>
                                        <p:strVal val="hidden"/>
                                      </p:to>
                                    </p:set>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131"/>
                                        </p:tgtEl>
                                        <p:attrNameLst>
                                          <p:attrName>style.visibility</p:attrName>
                                        </p:attrNameLst>
                                      </p:cBhvr>
                                      <p:to>
                                        <p:strVal val="visible"/>
                                      </p:to>
                                    </p:set>
                                    <p:animEffect transition="in" filter="wipe(down)">
                                      <p:cBhvr>
                                        <p:cTn id="20" dur="500"/>
                                        <p:tgtEl>
                                          <p:spTgt spid="13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33"/>
                                        </p:tgtEl>
                                        <p:attrNameLst>
                                          <p:attrName>style.visibility</p:attrName>
                                        </p:attrNameLst>
                                      </p:cBhvr>
                                      <p:to>
                                        <p:strVal val="visible"/>
                                      </p:to>
                                    </p:set>
                                    <p:animEffect transition="in" filter="wipe(down)">
                                      <p:cBhvr>
                                        <p:cTn id="25" dur="500"/>
                                        <p:tgtEl>
                                          <p:spTgt spid="13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132"/>
                                        </p:tgtEl>
                                        <p:attrNameLst>
                                          <p:attrName>style.visibility</p:attrName>
                                        </p:attrNameLst>
                                      </p:cBhvr>
                                      <p:to>
                                        <p:strVal val="visible"/>
                                      </p:to>
                                    </p:set>
                                    <p:animEffect transition="in" filter="wipe(down)">
                                      <p:cBhvr>
                                        <p:cTn id="30"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直接连接符 8">
            <a:extLst>
              <a:ext uri="{FF2B5EF4-FFF2-40B4-BE49-F238E27FC236}">
                <a16:creationId xmlns:a16="http://schemas.microsoft.com/office/drawing/2014/main" id="{5BCF9CC5-9DF6-43A4-8736-C8DFC913D00C}"/>
              </a:ext>
            </a:extLst>
          </p:cNvPr>
          <p:cNvCxnSpPr/>
          <p:nvPr/>
        </p:nvCxnSpPr>
        <p:spPr>
          <a:xfrm>
            <a:off x="625047" y="4163389"/>
            <a:ext cx="10996347" cy="0"/>
          </a:xfrm>
          <a:prstGeom prst="line">
            <a:avLst/>
          </a:prstGeom>
          <a:ln w="19050">
            <a:prstDash val="lgDash"/>
          </a:ln>
        </p:spPr>
        <p:style>
          <a:lnRef idx="1">
            <a:schemeClr val="dk1"/>
          </a:lnRef>
          <a:fillRef idx="0">
            <a:schemeClr val="dk1"/>
          </a:fillRef>
          <a:effectRef idx="0">
            <a:schemeClr val="dk1"/>
          </a:effectRef>
          <a:fontRef idx="minor">
            <a:schemeClr val="tx1"/>
          </a:fontRef>
        </p:style>
      </p:cxnSp>
      <p:cxnSp>
        <p:nvCxnSpPr>
          <p:cNvPr id="172" name="直接箭头连接符 171">
            <a:extLst>
              <a:ext uri="{FF2B5EF4-FFF2-40B4-BE49-F238E27FC236}">
                <a16:creationId xmlns:a16="http://schemas.microsoft.com/office/drawing/2014/main" id="{37B5556D-ACEC-4434-9FA3-CDE5F8297E1C}"/>
              </a:ext>
            </a:extLst>
          </p:cNvPr>
          <p:cNvCxnSpPr>
            <a:cxnSpLocks/>
          </p:cNvCxnSpPr>
          <p:nvPr/>
        </p:nvCxnSpPr>
        <p:spPr>
          <a:xfrm>
            <a:off x="9079335" y="1234695"/>
            <a:ext cx="0" cy="628424"/>
          </a:xfrm>
          <a:prstGeom prst="straightConnector1">
            <a:avLst/>
          </a:prstGeom>
          <a:ln w="57150">
            <a:solidFill>
              <a:srgbClr val="00B050"/>
            </a:solidFill>
            <a:tailEnd type="triangle"/>
          </a:ln>
        </p:spPr>
        <p:style>
          <a:lnRef idx="1">
            <a:schemeClr val="accent5"/>
          </a:lnRef>
          <a:fillRef idx="0">
            <a:schemeClr val="accent5"/>
          </a:fillRef>
          <a:effectRef idx="0">
            <a:schemeClr val="accent5"/>
          </a:effectRef>
          <a:fontRef idx="minor">
            <a:schemeClr val="tx1"/>
          </a:fontRef>
        </p:style>
      </p:cxnSp>
      <p:cxnSp>
        <p:nvCxnSpPr>
          <p:cNvPr id="143" name="直接箭头连接符 142">
            <a:extLst>
              <a:ext uri="{FF2B5EF4-FFF2-40B4-BE49-F238E27FC236}">
                <a16:creationId xmlns:a16="http://schemas.microsoft.com/office/drawing/2014/main" id="{CE7A5E83-F1C3-43C1-8820-0F92FBB70A6C}"/>
              </a:ext>
            </a:extLst>
          </p:cNvPr>
          <p:cNvCxnSpPr>
            <a:cxnSpLocks/>
          </p:cNvCxnSpPr>
          <p:nvPr/>
        </p:nvCxnSpPr>
        <p:spPr>
          <a:xfrm flipH="1">
            <a:off x="5096148" y="953123"/>
            <a:ext cx="697885" cy="1401799"/>
          </a:xfrm>
          <a:prstGeom prst="straightConnector1">
            <a:avLst/>
          </a:prstGeom>
          <a:ln w="57150">
            <a:solidFill>
              <a:srgbClr val="4285F4"/>
            </a:solidFill>
            <a:tailEnd type="triangle"/>
          </a:ln>
        </p:spPr>
        <p:style>
          <a:lnRef idx="1">
            <a:schemeClr val="accent5"/>
          </a:lnRef>
          <a:fillRef idx="0">
            <a:schemeClr val="accent5"/>
          </a:fillRef>
          <a:effectRef idx="0">
            <a:schemeClr val="accent5"/>
          </a:effectRef>
          <a:fontRef idx="minor">
            <a:schemeClr val="tx1"/>
          </a:fontRef>
        </p:style>
      </p:cxnSp>
      <p:grpSp>
        <p:nvGrpSpPr>
          <p:cNvPr id="131" name="组合 130">
            <a:extLst>
              <a:ext uri="{FF2B5EF4-FFF2-40B4-BE49-F238E27FC236}">
                <a16:creationId xmlns:a16="http://schemas.microsoft.com/office/drawing/2014/main" id="{E016C8E5-B312-4B13-8740-02D740974C45}"/>
              </a:ext>
            </a:extLst>
          </p:cNvPr>
          <p:cNvGrpSpPr/>
          <p:nvPr/>
        </p:nvGrpSpPr>
        <p:grpSpPr>
          <a:xfrm>
            <a:off x="4755975" y="3286882"/>
            <a:ext cx="1196097" cy="1434319"/>
            <a:chOff x="4974499" y="2850340"/>
            <a:chExt cx="1196097" cy="1434319"/>
          </a:xfrm>
        </p:grpSpPr>
        <p:pic>
          <p:nvPicPr>
            <p:cNvPr id="56" name="图片 55">
              <a:extLst>
                <a:ext uri="{FF2B5EF4-FFF2-40B4-BE49-F238E27FC236}">
                  <a16:creationId xmlns:a16="http://schemas.microsoft.com/office/drawing/2014/main" id="{316D1521-BD48-4F8F-895C-0A9E80E212B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62456" y="2850340"/>
              <a:ext cx="620184" cy="1157320"/>
            </a:xfrm>
            <a:prstGeom prst="rect">
              <a:avLst/>
            </a:prstGeom>
          </p:spPr>
        </p:pic>
        <p:sp>
          <p:nvSpPr>
            <p:cNvPr id="52" name="文本框 51">
              <a:extLst>
                <a:ext uri="{FF2B5EF4-FFF2-40B4-BE49-F238E27FC236}">
                  <a16:creationId xmlns:a16="http://schemas.microsoft.com/office/drawing/2014/main" id="{B905D62E-33FB-4B5C-A7AB-84B3906301A3}"/>
                </a:ext>
              </a:extLst>
            </p:cNvPr>
            <p:cNvSpPr txBox="1"/>
            <p:nvPr/>
          </p:nvSpPr>
          <p:spPr>
            <a:xfrm>
              <a:off x="4974499" y="4007660"/>
              <a:ext cx="1196097" cy="276999"/>
            </a:xfrm>
            <a:prstGeom prst="rect">
              <a:avLst/>
            </a:prstGeom>
            <a:noFill/>
          </p:spPr>
          <p:txBody>
            <a:bodyPr wrap="none" rtlCol="0">
              <a:spAutoFit/>
            </a:bodyPr>
            <a:lstStyle/>
            <a:p>
              <a:r>
                <a:rPr lang="en-US" altLang="zh-CN" sz="1200" dirty="0"/>
                <a:t>Android Devices</a:t>
              </a:r>
              <a:endParaRPr lang="zh-CN" altLang="en-US" sz="1200" dirty="0"/>
            </a:p>
          </p:txBody>
        </p:sp>
      </p:grpSp>
      <p:grpSp>
        <p:nvGrpSpPr>
          <p:cNvPr id="133" name="组合 132">
            <a:extLst>
              <a:ext uri="{FF2B5EF4-FFF2-40B4-BE49-F238E27FC236}">
                <a16:creationId xmlns:a16="http://schemas.microsoft.com/office/drawing/2014/main" id="{A95F7720-1773-4F91-A4CE-C7C90ED034F8}"/>
              </a:ext>
            </a:extLst>
          </p:cNvPr>
          <p:cNvGrpSpPr/>
          <p:nvPr/>
        </p:nvGrpSpPr>
        <p:grpSpPr>
          <a:xfrm>
            <a:off x="6021185" y="3286882"/>
            <a:ext cx="1196097" cy="1434319"/>
            <a:chOff x="6239709" y="2850340"/>
            <a:chExt cx="1196097" cy="1434319"/>
          </a:xfrm>
        </p:grpSpPr>
        <p:grpSp>
          <p:nvGrpSpPr>
            <p:cNvPr id="58" name="Group 12">
              <a:extLst>
                <a:ext uri="{FF2B5EF4-FFF2-40B4-BE49-F238E27FC236}">
                  <a16:creationId xmlns:a16="http://schemas.microsoft.com/office/drawing/2014/main" id="{83AD7F84-2BFB-4622-9105-C8191215F49E}"/>
                </a:ext>
              </a:extLst>
            </p:cNvPr>
            <p:cNvGrpSpPr>
              <a:grpSpLocks noChangeAspect="1"/>
            </p:cNvGrpSpPr>
            <p:nvPr/>
          </p:nvGrpSpPr>
          <p:grpSpPr>
            <a:xfrm>
              <a:off x="6239709" y="2850340"/>
              <a:ext cx="1196097" cy="960246"/>
              <a:chOff x="5599580" y="500139"/>
              <a:chExt cx="5497171" cy="4413216"/>
            </a:xfrm>
          </p:grpSpPr>
          <p:sp>
            <p:nvSpPr>
              <p:cNvPr id="59" name="Oval Callout 13">
                <a:extLst>
                  <a:ext uri="{FF2B5EF4-FFF2-40B4-BE49-F238E27FC236}">
                    <a16:creationId xmlns:a16="http://schemas.microsoft.com/office/drawing/2014/main" id="{8204E82F-61C7-4168-9C7F-012FAD997E30}"/>
                  </a:ext>
                </a:extLst>
              </p:cNvPr>
              <p:cNvSpPr/>
              <p:nvPr/>
            </p:nvSpPr>
            <p:spPr>
              <a:xfrm>
                <a:off x="8125286" y="3612091"/>
                <a:ext cx="1766523" cy="1183570"/>
              </a:xfrm>
              <a:prstGeom prst="wedgeEllipseCallout">
                <a:avLst/>
              </a:prstGeom>
              <a:solidFill>
                <a:schemeClr val="accent5"/>
              </a:solidFill>
              <a:ln>
                <a:no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cs typeface="+mn-ea"/>
                  <a:sym typeface="+mn-lt"/>
                </a:endParaRPr>
              </a:p>
            </p:txBody>
          </p:sp>
          <p:sp>
            <p:nvSpPr>
              <p:cNvPr id="60" name="Oval Callout 14">
                <a:extLst>
                  <a:ext uri="{FF2B5EF4-FFF2-40B4-BE49-F238E27FC236}">
                    <a16:creationId xmlns:a16="http://schemas.microsoft.com/office/drawing/2014/main" id="{86C4B004-9730-47D9-B4B3-1C957774F206}"/>
                  </a:ext>
                </a:extLst>
              </p:cNvPr>
              <p:cNvSpPr/>
              <p:nvPr/>
            </p:nvSpPr>
            <p:spPr>
              <a:xfrm>
                <a:off x="6682697" y="3199846"/>
                <a:ext cx="1339661" cy="897573"/>
              </a:xfrm>
              <a:prstGeom prst="wedgeEllipseCallout">
                <a:avLst>
                  <a:gd name="adj1" fmla="val 26187"/>
                  <a:gd name="adj2" fmla="val 62500"/>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cs typeface="+mn-ea"/>
                  <a:sym typeface="+mn-lt"/>
                </a:endParaRPr>
              </a:p>
            </p:txBody>
          </p:sp>
          <p:sp>
            <p:nvSpPr>
              <p:cNvPr id="61" name="Oval Callout 15">
                <a:extLst>
                  <a:ext uri="{FF2B5EF4-FFF2-40B4-BE49-F238E27FC236}">
                    <a16:creationId xmlns:a16="http://schemas.microsoft.com/office/drawing/2014/main" id="{C7DF7025-E37B-4013-B546-A472A8EDC5B2}"/>
                  </a:ext>
                </a:extLst>
              </p:cNvPr>
              <p:cNvSpPr/>
              <p:nvPr/>
            </p:nvSpPr>
            <p:spPr>
              <a:xfrm>
                <a:off x="9546511" y="2526076"/>
                <a:ext cx="1541166" cy="1032581"/>
              </a:xfrm>
              <a:prstGeom prst="wedgeEllipseCallout">
                <a:avLst>
                  <a:gd name="adj1" fmla="val 23309"/>
                  <a:gd name="adj2" fmla="val 5762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cs typeface="+mn-ea"/>
                  <a:sym typeface="+mn-lt"/>
                </a:endParaRPr>
              </a:p>
            </p:txBody>
          </p:sp>
          <p:sp>
            <p:nvSpPr>
              <p:cNvPr id="62" name="Oval Callout 16">
                <a:extLst>
                  <a:ext uri="{FF2B5EF4-FFF2-40B4-BE49-F238E27FC236}">
                    <a16:creationId xmlns:a16="http://schemas.microsoft.com/office/drawing/2014/main" id="{A4CAA54E-51EE-4F52-8B37-D237A4914173}"/>
                  </a:ext>
                </a:extLst>
              </p:cNvPr>
              <p:cNvSpPr/>
              <p:nvPr/>
            </p:nvSpPr>
            <p:spPr>
              <a:xfrm>
                <a:off x="8125285" y="2622836"/>
                <a:ext cx="1176236" cy="788078"/>
              </a:xfrm>
              <a:prstGeom prst="wedgeEllipseCallout">
                <a:avLst>
                  <a:gd name="adj1" fmla="val 11299"/>
                  <a:gd name="adj2" fmla="val 6676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cs typeface="+mn-ea"/>
                  <a:sym typeface="+mn-lt"/>
                </a:endParaRPr>
              </a:p>
            </p:txBody>
          </p:sp>
          <p:sp>
            <p:nvSpPr>
              <p:cNvPr id="63" name="Oval Callout 17">
                <a:extLst>
                  <a:ext uri="{FF2B5EF4-FFF2-40B4-BE49-F238E27FC236}">
                    <a16:creationId xmlns:a16="http://schemas.microsoft.com/office/drawing/2014/main" id="{EFD3057E-A4C7-4D03-BDE9-33F4C037E8F9}"/>
                  </a:ext>
                </a:extLst>
              </p:cNvPr>
              <p:cNvSpPr/>
              <p:nvPr/>
            </p:nvSpPr>
            <p:spPr>
              <a:xfrm>
                <a:off x="10101753" y="1703586"/>
                <a:ext cx="994998" cy="666649"/>
              </a:xfrm>
              <a:prstGeom prst="wedgeEllipseCallout">
                <a:avLst>
                  <a:gd name="adj1" fmla="val 39098"/>
                  <a:gd name="adj2" fmla="val 6502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cs typeface="+mn-ea"/>
                  <a:sym typeface="+mn-lt"/>
                </a:endParaRPr>
              </a:p>
            </p:txBody>
          </p:sp>
          <p:sp>
            <p:nvSpPr>
              <p:cNvPr id="64" name="Oval Callout 18">
                <a:extLst>
                  <a:ext uri="{FF2B5EF4-FFF2-40B4-BE49-F238E27FC236}">
                    <a16:creationId xmlns:a16="http://schemas.microsoft.com/office/drawing/2014/main" id="{878077F0-E6A7-4214-AAD0-E692D1E75EC2}"/>
                  </a:ext>
                </a:extLst>
              </p:cNvPr>
              <p:cNvSpPr/>
              <p:nvPr/>
            </p:nvSpPr>
            <p:spPr>
              <a:xfrm>
                <a:off x="5599580" y="2370235"/>
                <a:ext cx="1288995" cy="863627"/>
              </a:xfrm>
              <a:prstGeom prst="wedgeEllipseCallout">
                <a:avLst>
                  <a:gd name="adj1" fmla="val 8488"/>
                  <a:gd name="adj2" fmla="val 7028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cs typeface="+mn-ea"/>
                  <a:sym typeface="+mn-lt"/>
                </a:endParaRPr>
              </a:p>
            </p:txBody>
          </p:sp>
          <p:sp>
            <p:nvSpPr>
              <p:cNvPr id="65" name="Oval Callout 19">
                <a:extLst>
                  <a:ext uri="{FF2B5EF4-FFF2-40B4-BE49-F238E27FC236}">
                    <a16:creationId xmlns:a16="http://schemas.microsoft.com/office/drawing/2014/main" id="{9D873703-2087-497C-810E-9CA0244E435E}"/>
                  </a:ext>
                </a:extLst>
              </p:cNvPr>
              <p:cNvSpPr/>
              <p:nvPr/>
            </p:nvSpPr>
            <p:spPr>
              <a:xfrm>
                <a:off x="6726376" y="1545194"/>
                <a:ext cx="1562483" cy="1046863"/>
              </a:xfrm>
              <a:prstGeom prst="wedgeEllipseCallout">
                <a:avLst>
                  <a:gd name="adj1" fmla="val 6540"/>
                  <a:gd name="adj2" fmla="val 7518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cs typeface="+mn-ea"/>
                  <a:sym typeface="+mn-lt"/>
                </a:endParaRPr>
              </a:p>
            </p:txBody>
          </p:sp>
          <p:sp>
            <p:nvSpPr>
              <p:cNvPr id="66" name="Oval Callout 20">
                <a:extLst>
                  <a:ext uri="{FF2B5EF4-FFF2-40B4-BE49-F238E27FC236}">
                    <a16:creationId xmlns:a16="http://schemas.microsoft.com/office/drawing/2014/main" id="{8BB015F4-F55A-43B2-8D87-A9B79407B614}"/>
                  </a:ext>
                </a:extLst>
              </p:cNvPr>
              <p:cNvSpPr/>
              <p:nvPr/>
            </p:nvSpPr>
            <p:spPr>
              <a:xfrm>
                <a:off x="8666179" y="1527426"/>
                <a:ext cx="1176236" cy="788078"/>
              </a:xfrm>
              <a:prstGeom prst="wedgeEllipseCallou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cs typeface="+mn-ea"/>
                  <a:sym typeface="+mn-lt"/>
                </a:endParaRPr>
              </a:p>
            </p:txBody>
          </p:sp>
          <p:sp>
            <p:nvSpPr>
              <p:cNvPr id="67" name="Oval Callout 21">
                <a:extLst>
                  <a:ext uri="{FF2B5EF4-FFF2-40B4-BE49-F238E27FC236}">
                    <a16:creationId xmlns:a16="http://schemas.microsoft.com/office/drawing/2014/main" id="{2CBDFB9C-1004-4BB9-ADA9-86186DA89C80}"/>
                  </a:ext>
                </a:extLst>
              </p:cNvPr>
              <p:cNvSpPr/>
              <p:nvPr/>
            </p:nvSpPr>
            <p:spPr>
              <a:xfrm>
                <a:off x="9954290" y="3867860"/>
                <a:ext cx="994998" cy="666649"/>
              </a:xfrm>
              <a:prstGeom prst="wedgeEllipseCallout">
                <a:avLst>
                  <a:gd name="adj1" fmla="val -5639"/>
                  <a:gd name="adj2" fmla="val 66280"/>
                </a:avLst>
              </a:prstGeom>
              <a:solidFill>
                <a:schemeClr val="accent1">
                  <a:lumMod val="75000"/>
                </a:schemeClr>
              </a:solidFill>
              <a:ln>
                <a:no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cs typeface="+mn-ea"/>
                  <a:sym typeface="+mn-lt"/>
                </a:endParaRPr>
              </a:p>
            </p:txBody>
          </p:sp>
          <p:sp>
            <p:nvSpPr>
              <p:cNvPr id="68" name="Oval Callout 22">
                <a:extLst>
                  <a:ext uri="{FF2B5EF4-FFF2-40B4-BE49-F238E27FC236}">
                    <a16:creationId xmlns:a16="http://schemas.microsoft.com/office/drawing/2014/main" id="{88D367D2-308D-4316-BD8A-0C330E26778C}"/>
                  </a:ext>
                </a:extLst>
              </p:cNvPr>
              <p:cNvSpPr/>
              <p:nvPr/>
            </p:nvSpPr>
            <p:spPr>
              <a:xfrm>
                <a:off x="7108430" y="4246706"/>
                <a:ext cx="994998" cy="666649"/>
              </a:xfrm>
              <a:prstGeom prst="wedgeEllipseCallout">
                <a:avLst>
                  <a:gd name="adj1" fmla="val 39098"/>
                  <a:gd name="adj2" fmla="val 65020"/>
                </a:avLst>
              </a:prstGeom>
              <a:solidFill>
                <a:schemeClr val="accent6"/>
              </a:solidFill>
              <a:ln>
                <a:no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cs typeface="+mn-ea"/>
                  <a:sym typeface="+mn-lt"/>
                </a:endParaRPr>
              </a:p>
            </p:txBody>
          </p:sp>
          <p:sp>
            <p:nvSpPr>
              <p:cNvPr id="69" name="Oval Callout 23">
                <a:extLst>
                  <a:ext uri="{FF2B5EF4-FFF2-40B4-BE49-F238E27FC236}">
                    <a16:creationId xmlns:a16="http://schemas.microsoft.com/office/drawing/2014/main" id="{9B443BCE-E4CE-460C-9224-F8DD147D9A58}"/>
                  </a:ext>
                </a:extLst>
              </p:cNvPr>
              <p:cNvSpPr/>
              <p:nvPr/>
            </p:nvSpPr>
            <p:spPr>
              <a:xfrm>
                <a:off x="9538676" y="500139"/>
                <a:ext cx="1339661" cy="897573"/>
              </a:xfrm>
              <a:prstGeom prst="wedgeEllipseCallout">
                <a:avLst>
                  <a:gd name="adj1" fmla="val -12056"/>
                  <a:gd name="adj2" fmla="val 690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cs typeface="+mn-ea"/>
                  <a:sym typeface="+mn-lt"/>
                </a:endParaRPr>
              </a:p>
            </p:txBody>
          </p:sp>
          <p:sp>
            <p:nvSpPr>
              <p:cNvPr id="70" name="Oval Callout 24">
                <a:extLst>
                  <a:ext uri="{FF2B5EF4-FFF2-40B4-BE49-F238E27FC236}">
                    <a16:creationId xmlns:a16="http://schemas.microsoft.com/office/drawing/2014/main" id="{B1C95707-28FF-4613-B3F6-627F9D9482D7}"/>
                  </a:ext>
                </a:extLst>
              </p:cNvPr>
              <p:cNvSpPr/>
              <p:nvPr/>
            </p:nvSpPr>
            <p:spPr>
              <a:xfrm>
                <a:off x="8086794" y="688766"/>
                <a:ext cx="994998" cy="666649"/>
              </a:xfrm>
              <a:prstGeom prst="wedgeEllipseCallout">
                <a:avLst>
                  <a:gd name="adj1" fmla="val -5639"/>
                  <a:gd name="adj2" fmla="val 6628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cs typeface="+mn-ea"/>
                  <a:sym typeface="+mn-lt"/>
                </a:endParaRPr>
              </a:p>
            </p:txBody>
          </p:sp>
          <p:sp>
            <p:nvSpPr>
              <p:cNvPr id="71" name="Freeform 45">
                <a:extLst>
                  <a:ext uri="{FF2B5EF4-FFF2-40B4-BE49-F238E27FC236}">
                    <a16:creationId xmlns:a16="http://schemas.microsoft.com/office/drawing/2014/main" id="{683C8E91-F210-4F06-91F2-8F5EB48AAD46}"/>
                  </a:ext>
                </a:extLst>
              </p:cNvPr>
              <p:cNvSpPr>
                <a:spLocks noEditPoints="1"/>
              </p:cNvSpPr>
              <p:nvPr/>
            </p:nvSpPr>
            <p:spPr bwMode="auto">
              <a:xfrm>
                <a:off x="8480834" y="2795897"/>
                <a:ext cx="465137" cy="466725"/>
              </a:xfrm>
              <a:custGeom>
                <a:avLst/>
                <a:gdLst>
                  <a:gd name="T0" fmla="*/ 0 w 124"/>
                  <a:gd name="T1" fmla="*/ 62 h 124"/>
                  <a:gd name="T2" fmla="*/ 124 w 124"/>
                  <a:gd name="T3" fmla="*/ 62 h 124"/>
                  <a:gd name="T4" fmla="*/ 116 w 124"/>
                  <a:gd name="T5" fmla="*/ 60 h 124"/>
                  <a:gd name="T6" fmla="*/ 87 w 124"/>
                  <a:gd name="T7" fmla="*/ 35 h 124"/>
                  <a:gd name="T8" fmla="*/ 116 w 124"/>
                  <a:gd name="T9" fmla="*/ 60 h 124"/>
                  <a:gd name="T10" fmla="*/ 43 w 124"/>
                  <a:gd name="T11" fmla="*/ 95 h 124"/>
                  <a:gd name="T12" fmla="*/ 60 w 124"/>
                  <a:gd name="T13" fmla="*/ 116 h 124"/>
                  <a:gd name="T14" fmla="*/ 64 w 124"/>
                  <a:gd name="T15" fmla="*/ 8 h 124"/>
                  <a:gd name="T16" fmla="*/ 64 w 124"/>
                  <a:gd name="T17" fmla="*/ 36 h 124"/>
                  <a:gd name="T18" fmla="*/ 64 w 124"/>
                  <a:gd name="T19" fmla="*/ 8 h 124"/>
                  <a:gd name="T20" fmla="*/ 100 w 124"/>
                  <a:gd name="T21" fmla="*/ 23 h 124"/>
                  <a:gd name="T22" fmla="*/ 71 w 124"/>
                  <a:gd name="T23" fmla="*/ 9 h 124"/>
                  <a:gd name="T24" fmla="*/ 60 w 124"/>
                  <a:gd name="T25" fmla="*/ 36 h 124"/>
                  <a:gd name="T26" fmla="*/ 60 w 124"/>
                  <a:gd name="T27" fmla="*/ 8 h 124"/>
                  <a:gd name="T28" fmla="*/ 38 w 124"/>
                  <a:gd name="T29" fmla="*/ 31 h 124"/>
                  <a:gd name="T30" fmla="*/ 53 w 124"/>
                  <a:gd name="T31" fmla="*/ 9 h 124"/>
                  <a:gd name="T32" fmla="*/ 40 w 124"/>
                  <a:gd name="T33" fmla="*/ 36 h 124"/>
                  <a:gd name="T34" fmla="*/ 60 w 124"/>
                  <a:gd name="T35" fmla="*/ 60 h 124"/>
                  <a:gd name="T36" fmla="*/ 40 w 124"/>
                  <a:gd name="T37" fmla="*/ 36 h 124"/>
                  <a:gd name="T38" fmla="*/ 60 w 124"/>
                  <a:gd name="T39" fmla="*/ 88 h 124"/>
                  <a:gd name="T40" fmla="*/ 36 w 124"/>
                  <a:gd name="T41" fmla="*/ 64 h 124"/>
                  <a:gd name="T42" fmla="*/ 53 w 124"/>
                  <a:gd name="T43" fmla="*/ 115 h 124"/>
                  <a:gd name="T44" fmla="*/ 40 w 124"/>
                  <a:gd name="T45" fmla="*/ 96 h 124"/>
                  <a:gd name="T46" fmla="*/ 64 w 124"/>
                  <a:gd name="T47" fmla="*/ 116 h 124"/>
                  <a:gd name="T48" fmla="*/ 81 w 124"/>
                  <a:gd name="T49" fmla="*/ 95 h 124"/>
                  <a:gd name="T50" fmla="*/ 64 w 124"/>
                  <a:gd name="T51" fmla="*/ 116 h 124"/>
                  <a:gd name="T52" fmla="*/ 97 w 124"/>
                  <a:gd name="T53" fmla="*/ 103 h 124"/>
                  <a:gd name="T54" fmla="*/ 84 w 124"/>
                  <a:gd name="T55" fmla="*/ 96 h 124"/>
                  <a:gd name="T56" fmla="*/ 64 w 124"/>
                  <a:gd name="T57" fmla="*/ 88 h 124"/>
                  <a:gd name="T58" fmla="*/ 88 w 124"/>
                  <a:gd name="T59" fmla="*/ 64 h 124"/>
                  <a:gd name="T60" fmla="*/ 64 w 124"/>
                  <a:gd name="T61" fmla="*/ 60 h 124"/>
                  <a:gd name="T62" fmla="*/ 84 w 124"/>
                  <a:gd name="T63" fmla="*/ 36 h 124"/>
                  <a:gd name="T64" fmla="*/ 64 w 124"/>
                  <a:gd name="T65" fmla="*/ 60 h 124"/>
                  <a:gd name="T66" fmla="*/ 37 w 124"/>
                  <a:gd name="T67" fmla="*/ 35 h 124"/>
                  <a:gd name="T68" fmla="*/ 8 w 124"/>
                  <a:gd name="T69" fmla="*/ 60 h 124"/>
                  <a:gd name="T70" fmla="*/ 8 w 124"/>
                  <a:gd name="T71" fmla="*/ 64 h 124"/>
                  <a:gd name="T72" fmla="*/ 38 w 124"/>
                  <a:gd name="T73" fmla="*/ 93 h 124"/>
                  <a:gd name="T74" fmla="*/ 8 w 124"/>
                  <a:gd name="T75" fmla="*/ 64 h 124"/>
                  <a:gd name="T76" fmla="*/ 86 w 124"/>
                  <a:gd name="T77" fmla="*/ 93 h 124"/>
                  <a:gd name="T78" fmla="*/ 116 w 124"/>
                  <a:gd name="T79" fmla="*/ 6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4" h="124">
                    <a:moveTo>
                      <a:pt x="62" y="0"/>
                    </a:moveTo>
                    <a:cubicBezTo>
                      <a:pt x="28" y="0"/>
                      <a:pt x="0" y="28"/>
                      <a:pt x="0" y="62"/>
                    </a:cubicBezTo>
                    <a:cubicBezTo>
                      <a:pt x="0" y="96"/>
                      <a:pt x="28" y="124"/>
                      <a:pt x="62" y="124"/>
                    </a:cubicBezTo>
                    <a:cubicBezTo>
                      <a:pt x="96" y="124"/>
                      <a:pt x="124" y="96"/>
                      <a:pt x="124" y="62"/>
                    </a:cubicBezTo>
                    <a:cubicBezTo>
                      <a:pt x="124" y="28"/>
                      <a:pt x="96" y="0"/>
                      <a:pt x="62" y="0"/>
                    </a:cubicBezTo>
                    <a:close/>
                    <a:moveTo>
                      <a:pt x="116" y="60"/>
                    </a:moveTo>
                    <a:cubicBezTo>
                      <a:pt x="92" y="60"/>
                      <a:pt x="92" y="60"/>
                      <a:pt x="92" y="60"/>
                    </a:cubicBezTo>
                    <a:cubicBezTo>
                      <a:pt x="92" y="51"/>
                      <a:pt x="90" y="43"/>
                      <a:pt x="87" y="35"/>
                    </a:cubicBezTo>
                    <a:cubicBezTo>
                      <a:pt x="93" y="33"/>
                      <a:pt x="98" y="30"/>
                      <a:pt x="102" y="26"/>
                    </a:cubicBezTo>
                    <a:cubicBezTo>
                      <a:pt x="110" y="35"/>
                      <a:pt x="115" y="47"/>
                      <a:pt x="116" y="60"/>
                    </a:cubicBezTo>
                    <a:close/>
                    <a:moveTo>
                      <a:pt x="60" y="116"/>
                    </a:moveTo>
                    <a:cubicBezTo>
                      <a:pt x="53" y="110"/>
                      <a:pt x="48" y="103"/>
                      <a:pt x="43" y="95"/>
                    </a:cubicBezTo>
                    <a:cubicBezTo>
                      <a:pt x="49" y="93"/>
                      <a:pt x="54" y="92"/>
                      <a:pt x="60" y="92"/>
                    </a:cubicBezTo>
                    <a:cubicBezTo>
                      <a:pt x="60" y="116"/>
                      <a:pt x="60" y="116"/>
                      <a:pt x="60" y="116"/>
                    </a:cubicBezTo>
                    <a:cubicBezTo>
                      <a:pt x="60" y="116"/>
                      <a:pt x="60" y="116"/>
                      <a:pt x="60" y="116"/>
                    </a:cubicBezTo>
                    <a:close/>
                    <a:moveTo>
                      <a:pt x="64" y="8"/>
                    </a:moveTo>
                    <a:cubicBezTo>
                      <a:pt x="72" y="14"/>
                      <a:pt x="78" y="23"/>
                      <a:pt x="82" y="33"/>
                    </a:cubicBezTo>
                    <a:cubicBezTo>
                      <a:pt x="76" y="35"/>
                      <a:pt x="70" y="36"/>
                      <a:pt x="64" y="36"/>
                    </a:cubicBezTo>
                    <a:cubicBezTo>
                      <a:pt x="64" y="8"/>
                      <a:pt x="64" y="8"/>
                      <a:pt x="64" y="8"/>
                    </a:cubicBezTo>
                    <a:cubicBezTo>
                      <a:pt x="64" y="8"/>
                      <a:pt x="64" y="8"/>
                      <a:pt x="64" y="8"/>
                    </a:cubicBezTo>
                    <a:close/>
                    <a:moveTo>
                      <a:pt x="71" y="9"/>
                    </a:moveTo>
                    <a:cubicBezTo>
                      <a:pt x="82" y="11"/>
                      <a:pt x="92" y="16"/>
                      <a:pt x="100" y="23"/>
                    </a:cubicBezTo>
                    <a:cubicBezTo>
                      <a:pt x="95" y="26"/>
                      <a:pt x="91" y="29"/>
                      <a:pt x="86" y="31"/>
                    </a:cubicBezTo>
                    <a:cubicBezTo>
                      <a:pt x="82" y="23"/>
                      <a:pt x="77" y="15"/>
                      <a:pt x="71" y="9"/>
                    </a:cubicBezTo>
                    <a:close/>
                    <a:moveTo>
                      <a:pt x="60" y="8"/>
                    </a:moveTo>
                    <a:cubicBezTo>
                      <a:pt x="60" y="36"/>
                      <a:pt x="60" y="36"/>
                      <a:pt x="60" y="36"/>
                    </a:cubicBezTo>
                    <a:cubicBezTo>
                      <a:pt x="54" y="36"/>
                      <a:pt x="48" y="35"/>
                      <a:pt x="42" y="33"/>
                    </a:cubicBezTo>
                    <a:cubicBezTo>
                      <a:pt x="46" y="23"/>
                      <a:pt x="52" y="14"/>
                      <a:pt x="60" y="8"/>
                    </a:cubicBezTo>
                    <a:cubicBezTo>
                      <a:pt x="60" y="8"/>
                      <a:pt x="60" y="8"/>
                      <a:pt x="60" y="8"/>
                    </a:cubicBezTo>
                    <a:close/>
                    <a:moveTo>
                      <a:pt x="38" y="31"/>
                    </a:moveTo>
                    <a:cubicBezTo>
                      <a:pt x="33" y="29"/>
                      <a:pt x="29" y="26"/>
                      <a:pt x="24" y="23"/>
                    </a:cubicBezTo>
                    <a:cubicBezTo>
                      <a:pt x="32" y="16"/>
                      <a:pt x="42" y="11"/>
                      <a:pt x="53" y="9"/>
                    </a:cubicBezTo>
                    <a:cubicBezTo>
                      <a:pt x="47" y="15"/>
                      <a:pt x="42" y="23"/>
                      <a:pt x="38" y="31"/>
                    </a:cubicBezTo>
                    <a:close/>
                    <a:moveTo>
                      <a:pt x="40" y="36"/>
                    </a:moveTo>
                    <a:cubicBezTo>
                      <a:pt x="47" y="38"/>
                      <a:pt x="53" y="40"/>
                      <a:pt x="60" y="40"/>
                    </a:cubicBezTo>
                    <a:cubicBezTo>
                      <a:pt x="60" y="60"/>
                      <a:pt x="60" y="60"/>
                      <a:pt x="60" y="60"/>
                    </a:cubicBezTo>
                    <a:cubicBezTo>
                      <a:pt x="36" y="60"/>
                      <a:pt x="36" y="60"/>
                      <a:pt x="36" y="60"/>
                    </a:cubicBezTo>
                    <a:cubicBezTo>
                      <a:pt x="36" y="52"/>
                      <a:pt x="38" y="44"/>
                      <a:pt x="40" y="36"/>
                    </a:cubicBezTo>
                    <a:close/>
                    <a:moveTo>
                      <a:pt x="60" y="64"/>
                    </a:moveTo>
                    <a:cubicBezTo>
                      <a:pt x="60" y="88"/>
                      <a:pt x="60" y="88"/>
                      <a:pt x="60" y="88"/>
                    </a:cubicBezTo>
                    <a:cubicBezTo>
                      <a:pt x="54" y="88"/>
                      <a:pt x="48" y="89"/>
                      <a:pt x="42" y="91"/>
                    </a:cubicBezTo>
                    <a:cubicBezTo>
                      <a:pt x="38" y="83"/>
                      <a:pt x="36" y="74"/>
                      <a:pt x="36" y="64"/>
                    </a:cubicBezTo>
                    <a:lnTo>
                      <a:pt x="60" y="64"/>
                    </a:lnTo>
                    <a:close/>
                    <a:moveTo>
                      <a:pt x="53" y="115"/>
                    </a:moveTo>
                    <a:cubicBezTo>
                      <a:pt x="43" y="114"/>
                      <a:pt x="34" y="109"/>
                      <a:pt x="27" y="103"/>
                    </a:cubicBezTo>
                    <a:cubicBezTo>
                      <a:pt x="31" y="100"/>
                      <a:pt x="35" y="98"/>
                      <a:pt x="40" y="96"/>
                    </a:cubicBezTo>
                    <a:cubicBezTo>
                      <a:pt x="43" y="103"/>
                      <a:pt x="48" y="110"/>
                      <a:pt x="53" y="115"/>
                    </a:cubicBezTo>
                    <a:close/>
                    <a:moveTo>
                      <a:pt x="64" y="116"/>
                    </a:moveTo>
                    <a:cubicBezTo>
                      <a:pt x="64" y="92"/>
                      <a:pt x="64" y="92"/>
                      <a:pt x="64" y="92"/>
                    </a:cubicBezTo>
                    <a:cubicBezTo>
                      <a:pt x="70" y="92"/>
                      <a:pt x="75" y="93"/>
                      <a:pt x="81" y="95"/>
                    </a:cubicBezTo>
                    <a:cubicBezTo>
                      <a:pt x="76" y="103"/>
                      <a:pt x="71" y="110"/>
                      <a:pt x="64" y="116"/>
                    </a:cubicBezTo>
                    <a:cubicBezTo>
                      <a:pt x="64" y="116"/>
                      <a:pt x="64" y="116"/>
                      <a:pt x="64" y="116"/>
                    </a:cubicBezTo>
                    <a:close/>
                    <a:moveTo>
                      <a:pt x="84" y="96"/>
                    </a:moveTo>
                    <a:cubicBezTo>
                      <a:pt x="89" y="98"/>
                      <a:pt x="93" y="100"/>
                      <a:pt x="97" y="103"/>
                    </a:cubicBezTo>
                    <a:cubicBezTo>
                      <a:pt x="90" y="109"/>
                      <a:pt x="81" y="114"/>
                      <a:pt x="71" y="115"/>
                    </a:cubicBezTo>
                    <a:cubicBezTo>
                      <a:pt x="76" y="110"/>
                      <a:pt x="81" y="103"/>
                      <a:pt x="84" y="96"/>
                    </a:cubicBezTo>
                    <a:close/>
                    <a:moveTo>
                      <a:pt x="82" y="91"/>
                    </a:moveTo>
                    <a:cubicBezTo>
                      <a:pt x="76" y="89"/>
                      <a:pt x="70" y="88"/>
                      <a:pt x="64" y="88"/>
                    </a:cubicBezTo>
                    <a:cubicBezTo>
                      <a:pt x="64" y="64"/>
                      <a:pt x="64" y="64"/>
                      <a:pt x="64" y="64"/>
                    </a:cubicBezTo>
                    <a:cubicBezTo>
                      <a:pt x="88" y="64"/>
                      <a:pt x="88" y="64"/>
                      <a:pt x="88" y="64"/>
                    </a:cubicBezTo>
                    <a:cubicBezTo>
                      <a:pt x="88" y="74"/>
                      <a:pt x="86" y="83"/>
                      <a:pt x="82" y="91"/>
                    </a:cubicBezTo>
                    <a:close/>
                    <a:moveTo>
                      <a:pt x="64" y="60"/>
                    </a:moveTo>
                    <a:cubicBezTo>
                      <a:pt x="64" y="40"/>
                      <a:pt x="64" y="40"/>
                      <a:pt x="64" y="40"/>
                    </a:cubicBezTo>
                    <a:cubicBezTo>
                      <a:pt x="71" y="40"/>
                      <a:pt x="77" y="38"/>
                      <a:pt x="84" y="36"/>
                    </a:cubicBezTo>
                    <a:cubicBezTo>
                      <a:pt x="86" y="44"/>
                      <a:pt x="88" y="52"/>
                      <a:pt x="88" y="60"/>
                    </a:cubicBezTo>
                    <a:lnTo>
                      <a:pt x="64" y="60"/>
                    </a:lnTo>
                    <a:close/>
                    <a:moveTo>
                      <a:pt x="22" y="26"/>
                    </a:moveTo>
                    <a:cubicBezTo>
                      <a:pt x="26" y="30"/>
                      <a:pt x="31" y="33"/>
                      <a:pt x="37" y="35"/>
                    </a:cubicBezTo>
                    <a:cubicBezTo>
                      <a:pt x="34" y="43"/>
                      <a:pt x="32" y="51"/>
                      <a:pt x="32" y="60"/>
                    </a:cubicBezTo>
                    <a:cubicBezTo>
                      <a:pt x="8" y="60"/>
                      <a:pt x="8" y="60"/>
                      <a:pt x="8" y="60"/>
                    </a:cubicBezTo>
                    <a:cubicBezTo>
                      <a:pt x="9" y="47"/>
                      <a:pt x="14" y="35"/>
                      <a:pt x="22" y="26"/>
                    </a:cubicBezTo>
                    <a:close/>
                    <a:moveTo>
                      <a:pt x="8" y="64"/>
                    </a:moveTo>
                    <a:cubicBezTo>
                      <a:pt x="32" y="64"/>
                      <a:pt x="32" y="64"/>
                      <a:pt x="32" y="64"/>
                    </a:cubicBezTo>
                    <a:cubicBezTo>
                      <a:pt x="32" y="74"/>
                      <a:pt x="34" y="84"/>
                      <a:pt x="38" y="93"/>
                    </a:cubicBezTo>
                    <a:cubicBezTo>
                      <a:pt x="33" y="95"/>
                      <a:pt x="28" y="97"/>
                      <a:pt x="24" y="100"/>
                    </a:cubicBezTo>
                    <a:cubicBezTo>
                      <a:pt x="15" y="91"/>
                      <a:pt x="9" y="78"/>
                      <a:pt x="8" y="64"/>
                    </a:cubicBezTo>
                    <a:close/>
                    <a:moveTo>
                      <a:pt x="100" y="100"/>
                    </a:moveTo>
                    <a:cubicBezTo>
                      <a:pt x="96" y="97"/>
                      <a:pt x="91" y="95"/>
                      <a:pt x="86" y="93"/>
                    </a:cubicBezTo>
                    <a:cubicBezTo>
                      <a:pt x="90" y="84"/>
                      <a:pt x="92" y="74"/>
                      <a:pt x="92" y="64"/>
                    </a:cubicBezTo>
                    <a:cubicBezTo>
                      <a:pt x="116" y="64"/>
                      <a:pt x="116" y="64"/>
                      <a:pt x="116" y="64"/>
                    </a:cubicBezTo>
                    <a:cubicBezTo>
                      <a:pt x="115" y="78"/>
                      <a:pt x="109" y="91"/>
                      <a:pt x="100" y="10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grpSp>
            <p:nvGrpSpPr>
              <p:cNvPr id="72" name="Group 26">
                <a:extLst>
                  <a:ext uri="{FF2B5EF4-FFF2-40B4-BE49-F238E27FC236}">
                    <a16:creationId xmlns:a16="http://schemas.microsoft.com/office/drawing/2014/main" id="{9B53D294-1E14-4170-BBF3-C2071BA57076}"/>
                  </a:ext>
                </a:extLst>
              </p:cNvPr>
              <p:cNvGrpSpPr/>
              <p:nvPr/>
            </p:nvGrpSpPr>
            <p:grpSpPr>
              <a:xfrm>
                <a:off x="7366971" y="4407847"/>
                <a:ext cx="482600" cy="392113"/>
                <a:chOff x="2974975" y="5006976"/>
                <a:chExt cx="482600" cy="392113"/>
              </a:xfrm>
              <a:solidFill>
                <a:schemeClr val="bg1"/>
              </a:solidFill>
            </p:grpSpPr>
            <p:sp>
              <p:nvSpPr>
                <p:cNvPr id="125" name="Freeform 46">
                  <a:extLst>
                    <a:ext uri="{FF2B5EF4-FFF2-40B4-BE49-F238E27FC236}">
                      <a16:creationId xmlns:a16="http://schemas.microsoft.com/office/drawing/2014/main" id="{5F34D109-AF37-4980-9867-C2991F8F957F}"/>
                    </a:ext>
                  </a:extLst>
                </p:cNvPr>
                <p:cNvSpPr>
                  <a:spLocks noEditPoints="1"/>
                </p:cNvSpPr>
                <p:nvPr/>
              </p:nvSpPr>
              <p:spPr bwMode="auto">
                <a:xfrm>
                  <a:off x="3306763" y="5127626"/>
                  <a:ext cx="90487" cy="120650"/>
                </a:xfrm>
                <a:custGeom>
                  <a:avLst/>
                  <a:gdLst>
                    <a:gd name="T0" fmla="*/ 11 w 24"/>
                    <a:gd name="T1" fmla="*/ 2 h 32"/>
                    <a:gd name="T2" fmla="*/ 8 w 24"/>
                    <a:gd name="T3" fmla="*/ 0 h 32"/>
                    <a:gd name="T4" fmla="*/ 4 w 24"/>
                    <a:gd name="T5" fmla="*/ 0 h 32"/>
                    <a:gd name="T6" fmla="*/ 0 w 24"/>
                    <a:gd name="T7" fmla="*/ 4 h 32"/>
                    <a:gd name="T8" fmla="*/ 0 w 24"/>
                    <a:gd name="T9" fmla="*/ 28 h 32"/>
                    <a:gd name="T10" fmla="*/ 4 w 24"/>
                    <a:gd name="T11" fmla="*/ 32 h 32"/>
                    <a:gd name="T12" fmla="*/ 20 w 24"/>
                    <a:gd name="T13" fmla="*/ 32 h 32"/>
                    <a:gd name="T14" fmla="*/ 24 w 24"/>
                    <a:gd name="T15" fmla="*/ 28 h 32"/>
                    <a:gd name="T16" fmla="*/ 24 w 24"/>
                    <a:gd name="T17" fmla="*/ 22 h 32"/>
                    <a:gd name="T18" fmla="*/ 23 w 24"/>
                    <a:gd name="T19" fmla="*/ 20 h 32"/>
                    <a:gd name="T20" fmla="*/ 11 w 24"/>
                    <a:gd name="T21" fmla="*/ 2 h 32"/>
                    <a:gd name="T22" fmla="*/ 20 w 24"/>
                    <a:gd name="T23" fmla="*/ 28 h 32"/>
                    <a:gd name="T24" fmla="*/ 4 w 24"/>
                    <a:gd name="T25" fmla="*/ 28 h 32"/>
                    <a:gd name="T26" fmla="*/ 4 w 24"/>
                    <a:gd name="T27" fmla="*/ 4 h 32"/>
                    <a:gd name="T28" fmla="*/ 8 w 24"/>
                    <a:gd name="T29" fmla="*/ 4 h 32"/>
                    <a:gd name="T30" fmla="*/ 20 w 24"/>
                    <a:gd name="T31" fmla="*/ 22 h 32"/>
                    <a:gd name="T32" fmla="*/ 20 w 24"/>
                    <a:gd name="T33"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2">
                      <a:moveTo>
                        <a:pt x="11" y="2"/>
                      </a:moveTo>
                      <a:cubicBezTo>
                        <a:pt x="11" y="1"/>
                        <a:pt x="9" y="0"/>
                        <a:pt x="8" y="0"/>
                      </a:cubicBezTo>
                      <a:cubicBezTo>
                        <a:pt x="4" y="0"/>
                        <a:pt x="4" y="0"/>
                        <a:pt x="4" y="0"/>
                      </a:cubicBezTo>
                      <a:cubicBezTo>
                        <a:pt x="2" y="0"/>
                        <a:pt x="0" y="2"/>
                        <a:pt x="0" y="4"/>
                      </a:cubicBezTo>
                      <a:cubicBezTo>
                        <a:pt x="0" y="28"/>
                        <a:pt x="0" y="28"/>
                        <a:pt x="0" y="28"/>
                      </a:cubicBezTo>
                      <a:cubicBezTo>
                        <a:pt x="0" y="30"/>
                        <a:pt x="2" y="32"/>
                        <a:pt x="4" y="32"/>
                      </a:cubicBezTo>
                      <a:cubicBezTo>
                        <a:pt x="20" y="32"/>
                        <a:pt x="20" y="32"/>
                        <a:pt x="20" y="32"/>
                      </a:cubicBezTo>
                      <a:cubicBezTo>
                        <a:pt x="22" y="32"/>
                        <a:pt x="24" y="30"/>
                        <a:pt x="24" y="28"/>
                      </a:cubicBezTo>
                      <a:cubicBezTo>
                        <a:pt x="24" y="22"/>
                        <a:pt x="24" y="22"/>
                        <a:pt x="24" y="22"/>
                      </a:cubicBezTo>
                      <a:cubicBezTo>
                        <a:pt x="24" y="21"/>
                        <a:pt x="24" y="20"/>
                        <a:pt x="23" y="20"/>
                      </a:cubicBezTo>
                      <a:lnTo>
                        <a:pt x="11" y="2"/>
                      </a:lnTo>
                      <a:close/>
                      <a:moveTo>
                        <a:pt x="20" y="28"/>
                      </a:moveTo>
                      <a:cubicBezTo>
                        <a:pt x="4" y="28"/>
                        <a:pt x="4" y="28"/>
                        <a:pt x="4" y="28"/>
                      </a:cubicBezTo>
                      <a:cubicBezTo>
                        <a:pt x="4" y="4"/>
                        <a:pt x="4" y="4"/>
                        <a:pt x="4" y="4"/>
                      </a:cubicBezTo>
                      <a:cubicBezTo>
                        <a:pt x="8" y="4"/>
                        <a:pt x="8" y="4"/>
                        <a:pt x="8" y="4"/>
                      </a:cubicBezTo>
                      <a:cubicBezTo>
                        <a:pt x="20" y="22"/>
                        <a:pt x="20" y="22"/>
                        <a:pt x="20" y="22"/>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126" name="Freeform 47">
                  <a:extLst>
                    <a:ext uri="{FF2B5EF4-FFF2-40B4-BE49-F238E27FC236}">
                      <a16:creationId xmlns:a16="http://schemas.microsoft.com/office/drawing/2014/main" id="{8F13A26E-ED6F-48E5-BBC1-058379AB5A72}"/>
                    </a:ext>
                  </a:extLst>
                </p:cNvPr>
                <p:cNvSpPr>
                  <a:spLocks noEditPoints="1"/>
                </p:cNvSpPr>
                <p:nvPr/>
              </p:nvSpPr>
              <p:spPr bwMode="auto">
                <a:xfrm>
                  <a:off x="2974975" y="5006976"/>
                  <a:ext cx="482600" cy="392113"/>
                </a:xfrm>
                <a:custGeom>
                  <a:avLst/>
                  <a:gdLst>
                    <a:gd name="T0" fmla="*/ 126 w 128"/>
                    <a:gd name="T1" fmla="*/ 49 h 104"/>
                    <a:gd name="T2" fmla="*/ 110 w 128"/>
                    <a:gd name="T3" fmla="*/ 25 h 104"/>
                    <a:gd name="T4" fmla="*/ 100 w 128"/>
                    <a:gd name="T5" fmla="*/ 20 h 104"/>
                    <a:gd name="T6" fmla="*/ 84 w 128"/>
                    <a:gd name="T7" fmla="*/ 20 h 104"/>
                    <a:gd name="T8" fmla="*/ 84 w 128"/>
                    <a:gd name="T9" fmla="*/ 12 h 104"/>
                    <a:gd name="T10" fmla="*/ 72 w 128"/>
                    <a:gd name="T11" fmla="*/ 0 h 104"/>
                    <a:gd name="T12" fmla="*/ 12 w 128"/>
                    <a:gd name="T13" fmla="*/ 0 h 104"/>
                    <a:gd name="T14" fmla="*/ 0 w 128"/>
                    <a:gd name="T15" fmla="*/ 12 h 104"/>
                    <a:gd name="T16" fmla="*/ 0 w 128"/>
                    <a:gd name="T17" fmla="*/ 56 h 104"/>
                    <a:gd name="T18" fmla="*/ 12 w 128"/>
                    <a:gd name="T19" fmla="*/ 68 h 104"/>
                    <a:gd name="T20" fmla="*/ 12 w 128"/>
                    <a:gd name="T21" fmla="*/ 68 h 104"/>
                    <a:gd name="T22" fmla="*/ 12 w 128"/>
                    <a:gd name="T23" fmla="*/ 80 h 104"/>
                    <a:gd name="T24" fmla="*/ 24 w 128"/>
                    <a:gd name="T25" fmla="*/ 92 h 104"/>
                    <a:gd name="T26" fmla="*/ 29 w 128"/>
                    <a:gd name="T27" fmla="*/ 92 h 104"/>
                    <a:gd name="T28" fmla="*/ 44 w 128"/>
                    <a:gd name="T29" fmla="*/ 104 h 104"/>
                    <a:gd name="T30" fmla="*/ 59 w 128"/>
                    <a:gd name="T31" fmla="*/ 92 h 104"/>
                    <a:gd name="T32" fmla="*/ 81 w 128"/>
                    <a:gd name="T33" fmla="*/ 92 h 104"/>
                    <a:gd name="T34" fmla="*/ 96 w 128"/>
                    <a:gd name="T35" fmla="*/ 104 h 104"/>
                    <a:gd name="T36" fmla="*/ 111 w 128"/>
                    <a:gd name="T37" fmla="*/ 92 h 104"/>
                    <a:gd name="T38" fmla="*/ 116 w 128"/>
                    <a:gd name="T39" fmla="*/ 92 h 104"/>
                    <a:gd name="T40" fmla="*/ 128 w 128"/>
                    <a:gd name="T41" fmla="*/ 80 h 104"/>
                    <a:gd name="T42" fmla="*/ 128 w 128"/>
                    <a:gd name="T43" fmla="*/ 56 h 104"/>
                    <a:gd name="T44" fmla="*/ 126 w 128"/>
                    <a:gd name="T45" fmla="*/ 49 h 104"/>
                    <a:gd name="T46" fmla="*/ 12 w 128"/>
                    <a:gd name="T47" fmla="*/ 60 h 104"/>
                    <a:gd name="T48" fmla="*/ 8 w 128"/>
                    <a:gd name="T49" fmla="*/ 56 h 104"/>
                    <a:gd name="T50" fmla="*/ 8 w 128"/>
                    <a:gd name="T51" fmla="*/ 12 h 104"/>
                    <a:gd name="T52" fmla="*/ 12 w 128"/>
                    <a:gd name="T53" fmla="*/ 8 h 104"/>
                    <a:gd name="T54" fmla="*/ 72 w 128"/>
                    <a:gd name="T55" fmla="*/ 8 h 104"/>
                    <a:gd name="T56" fmla="*/ 76 w 128"/>
                    <a:gd name="T57" fmla="*/ 12 h 104"/>
                    <a:gd name="T58" fmla="*/ 76 w 128"/>
                    <a:gd name="T59" fmla="*/ 20 h 104"/>
                    <a:gd name="T60" fmla="*/ 76 w 128"/>
                    <a:gd name="T61" fmla="*/ 28 h 104"/>
                    <a:gd name="T62" fmla="*/ 76 w 128"/>
                    <a:gd name="T63" fmla="*/ 56 h 104"/>
                    <a:gd name="T64" fmla="*/ 72 w 128"/>
                    <a:gd name="T65" fmla="*/ 60 h 104"/>
                    <a:gd name="T66" fmla="*/ 12 w 128"/>
                    <a:gd name="T67" fmla="*/ 60 h 104"/>
                    <a:gd name="T68" fmla="*/ 44 w 128"/>
                    <a:gd name="T69" fmla="*/ 96 h 104"/>
                    <a:gd name="T70" fmla="*/ 36 w 128"/>
                    <a:gd name="T71" fmla="*/ 88 h 104"/>
                    <a:gd name="T72" fmla="*/ 44 w 128"/>
                    <a:gd name="T73" fmla="*/ 80 h 104"/>
                    <a:gd name="T74" fmla="*/ 52 w 128"/>
                    <a:gd name="T75" fmla="*/ 88 h 104"/>
                    <a:gd name="T76" fmla="*/ 44 w 128"/>
                    <a:gd name="T77" fmla="*/ 96 h 104"/>
                    <a:gd name="T78" fmla="*/ 96 w 128"/>
                    <a:gd name="T79" fmla="*/ 96 h 104"/>
                    <a:gd name="T80" fmla="*/ 88 w 128"/>
                    <a:gd name="T81" fmla="*/ 88 h 104"/>
                    <a:gd name="T82" fmla="*/ 96 w 128"/>
                    <a:gd name="T83" fmla="*/ 80 h 104"/>
                    <a:gd name="T84" fmla="*/ 104 w 128"/>
                    <a:gd name="T85" fmla="*/ 88 h 104"/>
                    <a:gd name="T86" fmla="*/ 96 w 128"/>
                    <a:gd name="T87" fmla="*/ 96 h 104"/>
                    <a:gd name="T88" fmla="*/ 120 w 128"/>
                    <a:gd name="T89" fmla="*/ 80 h 104"/>
                    <a:gd name="T90" fmla="*/ 116 w 128"/>
                    <a:gd name="T91" fmla="*/ 84 h 104"/>
                    <a:gd name="T92" fmla="*/ 111 w 128"/>
                    <a:gd name="T93" fmla="*/ 84 h 104"/>
                    <a:gd name="T94" fmla="*/ 96 w 128"/>
                    <a:gd name="T95" fmla="*/ 72 h 104"/>
                    <a:gd name="T96" fmla="*/ 81 w 128"/>
                    <a:gd name="T97" fmla="*/ 84 h 104"/>
                    <a:gd name="T98" fmla="*/ 59 w 128"/>
                    <a:gd name="T99" fmla="*/ 84 h 104"/>
                    <a:gd name="T100" fmla="*/ 44 w 128"/>
                    <a:gd name="T101" fmla="*/ 72 h 104"/>
                    <a:gd name="T102" fmla="*/ 29 w 128"/>
                    <a:gd name="T103" fmla="*/ 84 h 104"/>
                    <a:gd name="T104" fmla="*/ 24 w 128"/>
                    <a:gd name="T105" fmla="*/ 84 h 104"/>
                    <a:gd name="T106" fmla="*/ 20 w 128"/>
                    <a:gd name="T107" fmla="*/ 80 h 104"/>
                    <a:gd name="T108" fmla="*/ 20 w 128"/>
                    <a:gd name="T109" fmla="*/ 68 h 104"/>
                    <a:gd name="T110" fmla="*/ 72 w 128"/>
                    <a:gd name="T111" fmla="*/ 68 h 104"/>
                    <a:gd name="T112" fmla="*/ 84 w 128"/>
                    <a:gd name="T113" fmla="*/ 56 h 104"/>
                    <a:gd name="T114" fmla="*/ 84 w 128"/>
                    <a:gd name="T115" fmla="*/ 28 h 104"/>
                    <a:gd name="T116" fmla="*/ 100 w 128"/>
                    <a:gd name="T117" fmla="*/ 28 h 104"/>
                    <a:gd name="T118" fmla="*/ 103 w 128"/>
                    <a:gd name="T119" fmla="*/ 30 h 104"/>
                    <a:gd name="T120" fmla="*/ 119 w 128"/>
                    <a:gd name="T121" fmla="*/ 54 h 104"/>
                    <a:gd name="T122" fmla="*/ 120 w 128"/>
                    <a:gd name="T123" fmla="*/ 56 h 104"/>
                    <a:gd name="T124" fmla="*/ 120 w 128"/>
                    <a:gd name="T125" fmla="*/ 8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8" h="104">
                      <a:moveTo>
                        <a:pt x="126" y="49"/>
                      </a:moveTo>
                      <a:cubicBezTo>
                        <a:pt x="110" y="25"/>
                        <a:pt x="110" y="25"/>
                        <a:pt x="110" y="25"/>
                      </a:cubicBezTo>
                      <a:cubicBezTo>
                        <a:pt x="108" y="22"/>
                        <a:pt x="104" y="20"/>
                        <a:pt x="100" y="20"/>
                      </a:cubicBezTo>
                      <a:cubicBezTo>
                        <a:pt x="84" y="20"/>
                        <a:pt x="84" y="20"/>
                        <a:pt x="84" y="20"/>
                      </a:cubicBezTo>
                      <a:cubicBezTo>
                        <a:pt x="84" y="12"/>
                        <a:pt x="84" y="12"/>
                        <a:pt x="84" y="12"/>
                      </a:cubicBezTo>
                      <a:cubicBezTo>
                        <a:pt x="84" y="5"/>
                        <a:pt x="79" y="0"/>
                        <a:pt x="72" y="0"/>
                      </a:cubicBezTo>
                      <a:cubicBezTo>
                        <a:pt x="12" y="0"/>
                        <a:pt x="12" y="0"/>
                        <a:pt x="12" y="0"/>
                      </a:cubicBezTo>
                      <a:cubicBezTo>
                        <a:pt x="5" y="0"/>
                        <a:pt x="0" y="5"/>
                        <a:pt x="0" y="12"/>
                      </a:cubicBezTo>
                      <a:cubicBezTo>
                        <a:pt x="0" y="56"/>
                        <a:pt x="0" y="56"/>
                        <a:pt x="0" y="56"/>
                      </a:cubicBezTo>
                      <a:cubicBezTo>
                        <a:pt x="0" y="63"/>
                        <a:pt x="5" y="68"/>
                        <a:pt x="12" y="68"/>
                      </a:cubicBezTo>
                      <a:cubicBezTo>
                        <a:pt x="12" y="68"/>
                        <a:pt x="12" y="68"/>
                        <a:pt x="12" y="68"/>
                      </a:cubicBezTo>
                      <a:cubicBezTo>
                        <a:pt x="12" y="80"/>
                        <a:pt x="12" y="80"/>
                        <a:pt x="12" y="80"/>
                      </a:cubicBezTo>
                      <a:cubicBezTo>
                        <a:pt x="12" y="87"/>
                        <a:pt x="17" y="92"/>
                        <a:pt x="24" y="92"/>
                      </a:cubicBezTo>
                      <a:cubicBezTo>
                        <a:pt x="29" y="92"/>
                        <a:pt x="29" y="92"/>
                        <a:pt x="29" y="92"/>
                      </a:cubicBezTo>
                      <a:cubicBezTo>
                        <a:pt x="30" y="99"/>
                        <a:pt x="37" y="104"/>
                        <a:pt x="44" y="104"/>
                      </a:cubicBezTo>
                      <a:cubicBezTo>
                        <a:pt x="51" y="104"/>
                        <a:pt x="58" y="99"/>
                        <a:pt x="59" y="92"/>
                      </a:cubicBezTo>
                      <a:cubicBezTo>
                        <a:pt x="81" y="92"/>
                        <a:pt x="81" y="92"/>
                        <a:pt x="81" y="92"/>
                      </a:cubicBezTo>
                      <a:cubicBezTo>
                        <a:pt x="82" y="99"/>
                        <a:pt x="89" y="104"/>
                        <a:pt x="96" y="104"/>
                      </a:cubicBezTo>
                      <a:cubicBezTo>
                        <a:pt x="103" y="104"/>
                        <a:pt x="110" y="99"/>
                        <a:pt x="111" y="92"/>
                      </a:cubicBezTo>
                      <a:cubicBezTo>
                        <a:pt x="116" y="92"/>
                        <a:pt x="116" y="92"/>
                        <a:pt x="116" y="92"/>
                      </a:cubicBezTo>
                      <a:cubicBezTo>
                        <a:pt x="123" y="92"/>
                        <a:pt x="128" y="87"/>
                        <a:pt x="128" y="80"/>
                      </a:cubicBezTo>
                      <a:cubicBezTo>
                        <a:pt x="128" y="56"/>
                        <a:pt x="128" y="56"/>
                        <a:pt x="128" y="56"/>
                      </a:cubicBezTo>
                      <a:cubicBezTo>
                        <a:pt x="128" y="54"/>
                        <a:pt x="127" y="51"/>
                        <a:pt x="126" y="49"/>
                      </a:cubicBezTo>
                      <a:close/>
                      <a:moveTo>
                        <a:pt x="12" y="60"/>
                      </a:moveTo>
                      <a:cubicBezTo>
                        <a:pt x="10" y="60"/>
                        <a:pt x="8" y="58"/>
                        <a:pt x="8" y="56"/>
                      </a:cubicBezTo>
                      <a:cubicBezTo>
                        <a:pt x="8" y="12"/>
                        <a:pt x="8" y="12"/>
                        <a:pt x="8" y="12"/>
                      </a:cubicBezTo>
                      <a:cubicBezTo>
                        <a:pt x="8" y="10"/>
                        <a:pt x="10" y="8"/>
                        <a:pt x="12" y="8"/>
                      </a:cubicBezTo>
                      <a:cubicBezTo>
                        <a:pt x="72" y="8"/>
                        <a:pt x="72" y="8"/>
                        <a:pt x="72" y="8"/>
                      </a:cubicBezTo>
                      <a:cubicBezTo>
                        <a:pt x="74" y="8"/>
                        <a:pt x="76" y="10"/>
                        <a:pt x="76" y="12"/>
                      </a:cubicBezTo>
                      <a:cubicBezTo>
                        <a:pt x="76" y="20"/>
                        <a:pt x="76" y="20"/>
                        <a:pt x="76" y="20"/>
                      </a:cubicBezTo>
                      <a:cubicBezTo>
                        <a:pt x="76" y="28"/>
                        <a:pt x="76" y="28"/>
                        <a:pt x="76" y="28"/>
                      </a:cubicBezTo>
                      <a:cubicBezTo>
                        <a:pt x="76" y="56"/>
                        <a:pt x="76" y="56"/>
                        <a:pt x="76" y="56"/>
                      </a:cubicBezTo>
                      <a:cubicBezTo>
                        <a:pt x="76" y="58"/>
                        <a:pt x="74" y="60"/>
                        <a:pt x="72" y="60"/>
                      </a:cubicBezTo>
                      <a:lnTo>
                        <a:pt x="12" y="60"/>
                      </a:lnTo>
                      <a:close/>
                      <a:moveTo>
                        <a:pt x="44" y="96"/>
                      </a:moveTo>
                      <a:cubicBezTo>
                        <a:pt x="40" y="96"/>
                        <a:pt x="36" y="92"/>
                        <a:pt x="36" y="88"/>
                      </a:cubicBezTo>
                      <a:cubicBezTo>
                        <a:pt x="36" y="84"/>
                        <a:pt x="40" y="80"/>
                        <a:pt x="44" y="80"/>
                      </a:cubicBezTo>
                      <a:cubicBezTo>
                        <a:pt x="48" y="80"/>
                        <a:pt x="52" y="84"/>
                        <a:pt x="52" y="88"/>
                      </a:cubicBezTo>
                      <a:cubicBezTo>
                        <a:pt x="52" y="92"/>
                        <a:pt x="48" y="96"/>
                        <a:pt x="44" y="96"/>
                      </a:cubicBezTo>
                      <a:close/>
                      <a:moveTo>
                        <a:pt x="96" y="96"/>
                      </a:moveTo>
                      <a:cubicBezTo>
                        <a:pt x="92" y="96"/>
                        <a:pt x="88" y="92"/>
                        <a:pt x="88" y="88"/>
                      </a:cubicBezTo>
                      <a:cubicBezTo>
                        <a:pt x="88" y="84"/>
                        <a:pt x="92" y="80"/>
                        <a:pt x="96" y="80"/>
                      </a:cubicBezTo>
                      <a:cubicBezTo>
                        <a:pt x="100" y="80"/>
                        <a:pt x="104" y="84"/>
                        <a:pt x="104" y="88"/>
                      </a:cubicBezTo>
                      <a:cubicBezTo>
                        <a:pt x="104" y="92"/>
                        <a:pt x="100" y="96"/>
                        <a:pt x="96" y="96"/>
                      </a:cubicBezTo>
                      <a:close/>
                      <a:moveTo>
                        <a:pt x="120" y="80"/>
                      </a:moveTo>
                      <a:cubicBezTo>
                        <a:pt x="120" y="82"/>
                        <a:pt x="118" y="84"/>
                        <a:pt x="116" y="84"/>
                      </a:cubicBezTo>
                      <a:cubicBezTo>
                        <a:pt x="111" y="84"/>
                        <a:pt x="111" y="84"/>
                        <a:pt x="111" y="84"/>
                      </a:cubicBezTo>
                      <a:cubicBezTo>
                        <a:pt x="110" y="77"/>
                        <a:pt x="103" y="72"/>
                        <a:pt x="96" y="72"/>
                      </a:cubicBezTo>
                      <a:cubicBezTo>
                        <a:pt x="89" y="72"/>
                        <a:pt x="82" y="77"/>
                        <a:pt x="81" y="84"/>
                      </a:cubicBezTo>
                      <a:cubicBezTo>
                        <a:pt x="59" y="84"/>
                        <a:pt x="59" y="84"/>
                        <a:pt x="59" y="84"/>
                      </a:cubicBezTo>
                      <a:cubicBezTo>
                        <a:pt x="58" y="77"/>
                        <a:pt x="51" y="72"/>
                        <a:pt x="44" y="72"/>
                      </a:cubicBezTo>
                      <a:cubicBezTo>
                        <a:pt x="37" y="72"/>
                        <a:pt x="30" y="77"/>
                        <a:pt x="29" y="84"/>
                      </a:cubicBezTo>
                      <a:cubicBezTo>
                        <a:pt x="24" y="84"/>
                        <a:pt x="24" y="84"/>
                        <a:pt x="24" y="84"/>
                      </a:cubicBezTo>
                      <a:cubicBezTo>
                        <a:pt x="22" y="84"/>
                        <a:pt x="20" y="82"/>
                        <a:pt x="20" y="80"/>
                      </a:cubicBezTo>
                      <a:cubicBezTo>
                        <a:pt x="20" y="68"/>
                        <a:pt x="20" y="68"/>
                        <a:pt x="20" y="68"/>
                      </a:cubicBezTo>
                      <a:cubicBezTo>
                        <a:pt x="72" y="68"/>
                        <a:pt x="72" y="68"/>
                        <a:pt x="72" y="68"/>
                      </a:cubicBezTo>
                      <a:cubicBezTo>
                        <a:pt x="79" y="68"/>
                        <a:pt x="84" y="63"/>
                        <a:pt x="84" y="56"/>
                      </a:cubicBezTo>
                      <a:cubicBezTo>
                        <a:pt x="84" y="28"/>
                        <a:pt x="84" y="28"/>
                        <a:pt x="84" y="28"/>
                      </a:cubicBezTo>
                      <a:cubicBezTo>
                        <a:pt x="100" y="28"/>
                        <a:pt x="100" y="28"/>
                        <a:pt x="100" y="28"/>
                      </a:cubicBezTo>
                      <a:cubicBezTo>
                        <a:pt x="101" y="28"/>
                        <a:pt x="103" y="29"/>
                        <a:pt x="103" y="30"/>
                      </a:cubicBezTo>
                      <a:cubicBezTo>
                        <a:pt x="119" y="54"/>
                        <a:pt x="119" y="54"/>
                        <a:pt x="119" y="54"/>
                      </a:cubicBezTo>
                      <a:cubicBezTo>
                        <a:pt x="120" y="54"/>
                        <a:pt x="120" y="55"/>
                        <a:pt x="120" y="56"/>
                      </a:cubicBezTo>
                      <a:lnTo>
                        <a:pt x="12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grpSp>
          <p:grpSp>
            <p:nvGrpSpPr>
              <p:cNvPr id="73" name="Group 27">
                <a:extLst>
                  <a:ext uri="{FF2B5EF4-FFF2-40B4-BE49-F238E27FC236}">
                    <a16:creationId xmlns:a16="http://schemas.microsoft.com/office/drawing/2014/main" id="{6F042935-0332-4EBC-AAFA-59CF7C8B4940}"/>
                  </a:ext>
                </a:extLst>
              </p:cNvPr>
              <p:cNvGrpSpPr/>
              <p:nvPr/>
            </p:nvGrpSpPr>
            <p:grpSpPr>
              <a:xfrm>
                <a:off x="7210457" y="1807833"/>
                <a:ext cx="549275" cy="549275"/>
                <a:chOff x="1978025" y="4927601"/>
                <a:chExt cx="549275" cy="549275"/>
              </a:xfrm>
              <a:solidFill>
                <a:schemeClr val="bg1"/>
              </a:solidFill>
            </p:grpSpPr>
            <p:sp>
              <p:nvSpPr>
                <p:cNvPr id="116" name="Freeform 48">
                  <a:extLst>
                    <a:ext uri="{FF2B5EF4-FFF2-40B4-BE49-F238E27FC236}">
                      <a16:creationId xmlns:a16="http://schemas.microsoft.com/office/drawing/2014/main" id="{8B28FB3A-5F6F-4263-8E68-7473D7FF0395}"/>
                    </a:ext>
                  </a:extLst>
                </p:cNvPr>
                <p:cNvSpPr>
                  <a:spLocks noEditPoints="1"/>
                </p:cNvSpPr>
                <p:nvPr/>
              </p:nvSpPr>
              <p:spPr bwMode="auto">
                <a:xfrm>
                  <a:off x="1978025" y="4927601"/>
                  <a:ext cx="549275" cy="549275"/>
                </a:xfrm>
                <a:custGeom>
                  <a:avLst/>
                  <a:gdLst>
                    <a:gd name="T0" fmla="*/ 97 w 146"/>
                    <a:gd name="T1" fmla="*/ 14 h 146"/>
                    <a:gd name="T2" fmla="*/ 14 w 146"/>
                    <a:gd name="T3" fmla="*/ 49 h 146"/>
                    <a:gd name="T4" fmla="*/ 49 w 146"/>
                    <a:gd name="T5" fmla="*/ 132 h 146"/>
                    <a:gd name="T6" fmla="*/ 132 w 146"/>
                    <a:gd name="T7" fmla="*/ 97 h 146"/>
                    <a:gd name="T8" fmla="*/ 97 w 146"/>
                    <a:gd name="T9" fmla="*/ 14 h 146"/>
                    <a:gd name="T10" fmla="*/ 52 w 146"/>
                    <a:gd name="T11" fmla="*/ 125 h 146"/>
                    <a:gd name="T12" fmla="*/ 21 w 146"/>
                    <a:gd name="T13" fmla="*/ 52 h 146"/>
                    <a:gd name="T14" fmla="*/ 94 w 146"/>
                    <a:gd name="T15" fmla="*/ 21 h 146"/>
                    <a:gd name="T16" fmla="*/ 125 w 146"/>
                    <a:gd name="T17" fmla="*/ 94 h 146"/>
                    <a:gd name="T18" fmla="*/ 52 w 146"/>
                    <a:gd name="T19" fmla="*/ 12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146">
                      <a:moveTo>
                        <a:pt x="97" y="14"/>
                      </a:moveTo>
                      <a:cubicBezTo>
                        <a:pt x="64" y="0"/>
                        <a:pt x="27" y="16"/>
                        <a:pt x="14" y="49"/>
                      </a:cubicBezTo>
                      <a:cubicBezTo>
                        <a:pt x="0" y="82"/>
                        <a:pt x="16" y="119"/>
                        <a:pt x="49" y="132"/>
                      </a:cubicBezTo>
                      <a:cubicBezTo>
                        <a:pt x="82" y="146"/>
                        <a:pt x="119" y="130"/>
                        <a:pt x="132" y="97"/>
                      </a:cubicBezTo>
                      <a:cubicBezTo>
                        <a:pt x="146" y="64"/>
                        <a:pt x="130" y="27"/>
                        <a:pt x="97" y="14"/>
                      </a:cubicBezTo>
                      <a:close/>
                      <a:moveTo>
                        <a:pt x="52" y="125"/>
                      </a:moveTo>
                      <a:cubicBezTo>
                        <a:pt x="24" y="114"/>
                        <a:pt x="10" y="81"/>
                        <a:pt x="21" y="52"/>
                      </a:cubicBezTo>
                      <a:cubicBezTo>
                        <a:pt x="33" y="24"/>
                        <a:pt x="65" y="10"/>
                        <a:pt x="94" y="21"/>
                      </a:cubicBezTo>
                      <a:cubicBezTo>
                        <a:pt x="123" y="33"/>
                        <a:pt x="136" y="65"/>
                        <a:pt x="125" y="94"/>
                      </a:cubicBezTo>
                      <a:cubicBezTo>
                        <a:pt x="114" y="123"/>
                        <a:pt x="81" y="136"/>
                        <a:pt x="5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117" name="Freeform 49">
                  <a:extLst>
                    <a:ext uri="{FF2B5EF4-FFF2-40B4-BE49-F238E27FC236}">
                      <a16:creationId xmlns:a16="http://schemas.microsoft.com/office/drawing/2014/main" id="{59B08F47-5958-4676-8F57-95B0B4C6BCBE}"/>
                    </a:ext>
                  </a:extLst>
                </p:cNvPr>
                <p:cNvSpPr>
                  <a:spLocks noEditPoints="1"/>
                </p:cNvSpPr>
                <p:nvPr/>
              </p:nvSpPr>
              <p:spPr bwMode="auto">
                <a:xfrm>
                  <a:off x="2219325" y="5168901"/>
                  <a:ext cx="66675" cy="68263"/>
                </a:xfrm>
                <a:custGeom>
                  <a:avLst/>
                  <a:gdLst>
                    <a:gd name="T0" fmla="*/ 12 w 18"/>
                    <a:gd name="T1" fmla="*/ 2 h 18"/>
                    <a:gd name="T2" fmla="*/ 2 w 18"/>
                    <a:gd name="T3" fmla="*/ 6 h 18"/>
                    <a:gd name="T4" fmla="*/ 6 w 18"/>
                    <a:gd name="T5" fmla="*/ 16 h 18"/>
                    <a:gd name="T6" fmla="*/ 16 w 18"/>
                    <a:gd name="T7" fmla="*/ 12 h 18"/>
                    <a:gd name="T8" fmla="*/ 12 w 18"/>
                    <a:gd name="T9" fmla="*/ 2 h 18"/>
                    <a:gd name="T10" fmla="*/ 8 w 18"/>
                    <a:gd name="T11" fmla="*/ 13 h 18"/>
                    <a:gd name="T12" fmla="*/ 5 w 18"/>
                    <a:gd name="T13" fmla="*/ 8 h 18"/>
                    <a:gd name="T14" fmla="*/ 11 w 18"/>
                    <a:gd name="T15" fmla="*/ 5 h 18"/>
                    <a:gd name="T16" fmla="*/ 13 w 18"/>
                    <a:gd name="T17" fmla="*/ 11 h 18"/>
                    <a:gd name="T18" fmla="*/ 8 w 18"/>
                    <a:gd name="T19"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12" y="2"/>
                      </a:moveTo>
                      <a:cubicBezTo>
                        <a:pt x="8" y="0"/>
                        <a:pt x="3" y="2"/>
                        <a:pt x="2" y="6"/>
                      </a:cubicBezTo>
                      <a:cubicBezTo>
                        <a:pt x="0" y="10"/>
                        <a:pt x="2" y="15"/>
                        <a:pt x="6" y="16"/>
                      </a:cubicBezTo>
                      <a:cubicBezTo>
                        <a:pt x="10" y="18"/>
                        <a:pt x="15" y="16"/>
                        <a:pt x="16" y="12"/>
                      </a:cubicBezTo>
                      <a:cubicBezTo>
                        <a:pt x="18" y="8"/>
                        <a:pt x="16" y="3"/>
                        <a:pt x="12" y="2"/>
                      </a:cubicBezTo>
                      <a:close/>
                      <a:moveTo>
                        <a:pt x="8" y="13"/>
                      </a:moveTo>
                      <a:cubicBezTo>
                        <a:pt x="5" y="12"/>
                        <a:pt x="4" y="10"/>
                        <a:pt x="5" y="8"/>
                      </a:cubicBezTo>
                      <a:cubicBezTo>
                        <a:pt x="6" y="5"/>
                        <a:pt x="8" y="4"/>
                        <a:pt x="11" y="5"/>
                      </a:cubicBezTo>
                      <a:cubicBezTo>
                        <a:pt x="13" y="6"/>
                        <a:pt x="14" y="8"/>
                        <a:pt x="13" y="11"/>
                      </a:cubicBezTo>
                      <a:cubicBezTo>
                        <a:pt x="12" y="13"/>
                        <a:pt x="10" y="14"/>
                        <a:pt x="8"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118" name="Freeform 50">
                  <a:extLst>
                    <a:ext uri="{FF2B5EF4-FFF2-40B4-BE49-F238E27FC236}">
                      <a16:creationId xmlns:a16="http://schemas.microsoft.com/office/drawing/2014/main" id="{54C4409B-42FA-4BCC-987F-046AE7357A5F}"/>
                    </a:ext>
                  </a:extLst>
                </p:cNvPr>
                <p:cNvSpPr>
                  <a:spLocks noEditPoints="1"/>
                </p:cNvSpPr>
                <p:nvPr/>
              </p:nvSpPr>
              <p:spPr bwMode="auto">
                <a:xfrm>
                  <a:off x="2151063" y="5100638"/>
                  <a:ext cx="203200" cy="203200"/>
                </a:xfrm>
                <a:custGeom>
                  <a:avLst/>
                  <a:gdLst>
                    <a:gd name="T0" fmla="*/ 36 w 54"/>
                    <a:gd name="T1" fmla="*/ 5 h 54"/>
                    <a:gd name="T2" fmla="*/ 5 w 54"/>
                    <a:gd name="T3" fmla="*/ 18 h 54"/>
                    <a:gd name="T4" fmla="*/ 18 w 54"/>
                    <a:gd name="T5" fmla="*/ 49 h 54"/>
                    <a:gd name="T6" fmla="*/ 49 w 54"/>
                    <a:gd name="T7" fmla="*/ 36 h 54"/>
                    <a:gd name="T8" fmla="*/ 36 w 54"/>
                    <a:gd name="T9" fmla="*/ 5 h 54"/>
                    <a:gd name="T10" fmla="*/ 21 w 54"/>
                    <a:gd name="T11" fmla="*/ 42 h 54"/>
                    <a:gd name="T12" fmla="*/ 12 w 54"/>
                    <a:gd name="T13" fmla="*/ 21 h 54"/>
                    <a:gd name="T14" fmla="*/ 33 w 54"/>
                    <a:gd name="T15" fmla="*/ 12 h 54"/>
                    <a:gd name="T16" fmla="*/ 42 w 54"/>
                    <a:gd name="T17" fmla="*/ 33 h 54"/>
                    <a:gd name="T18" fmla="*/ 21 w 54"/>
                    <a:gd name="T19"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54">
                      <a:moveTo>
                        <a:pt x="36" y="5"/>
                      </a:moveTo>
                      <a:cubicBezTo>
                        <a:pt x="24" y="0"/>
                        <a:pt x="10" y="6"/>
                        <a:pt x="5" y="18"/>
                      </a:cubicBezTo>
                      <a:cubicBezTo>
                        <a:pt x="0" y="30"/>
                        <a:pt x="6" y="44"/>
                        <a:pt x="18" y="49"/>
                      </a:cubicBezTo>
                      <a:cubicBezTo>
                        <a:pt x="30" y="54"/>
                        <a:pt x="44" y="48"/>
                        <a:pt x="49" y="36"/>
                      </a:cubicBezTo>
                      <a:cubicBezTo>
                        <a:pt x="54" y="24"/>
                        <a:pt x="48" y="10"/>
                        <a:pt x="36" y="5"/>
                      </a:cubicBezTo>
                      <a:close/>
                      <a:moveTo>
                        <a:pt x="21" y="42"/>
                      </a:moveTo>
                      <a:cubicBezTo>
                        <a:pt x="13" y="39"/>
                        <a:pt x="9" y="29"/>
                        <a:pt x="12" y="21"/>
                      </a:cubicBezTo>
                      <a:cubicBezTo>
                        <a:pt x="15" y="13"/>
                        <a:pt x="25" y="9"/>
                        <a:pt x="33" y="12"/>
                      </a:cubicBezTo>
                      <a:cubicBezTo>
                        <a:pt x="41" y="15"/>
                        <a:pt x="45" y="25"/>
                        <a:pt x="42" y="33"/>
                      </a:cubicBezTo>
                      <a:cubicBezTo>
                        <a:pt x="39" y="41"/>
                        <a:pt x="29" y="45"/>
                        <a:pt x="21"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119" name="Freeform 51">
                  <a:extLst>
                    <a:ext uri="{FF2B5EF4-FFF2-40B4-BE49-F238E27FC236}">
                      <a16:creationId xmlns:a16="http://schemas.microsoft.com/office/drawing/2014/main" id="{33A716BC-BF55-46F0-95A4-910D60D48A25}"/>
                    </a:ext>
                  </a:extLst>
                </p:cNvPr>
                <p:cNvSpPr>
                  <a:spLocks/>
                </p:cNvSpPr>
                <p:nvPr/>
              </p:nvSpPr>
              <p:spPr bwMode="auto">
                <a:xfrm>
                  <a:off x="2290763" y="5237163"/>
                  <a:ext cx="74612" cy="77788"/>
                </a:xfrm>
                <a:custGeom>
                  <a:avLst/>
                  <a:gdLst>
                    <a:gd name="T0" fmla="*/ 20 w 20"/>
                    <a:gd name="T1" fmla="*/ 3 h 21"/>
                    <a:gd name="T2" fmla="*/ 19 w 20"/>
                    <a:gd name="T3" fmla="*/ 0 h 21"/>
                    <a:gd name="T4" fmla="*/ 16 w 20"/>
                    <a:gd name="T5" fmla="*/ 1 h 21"/>
                    <a:gd name="T6" fmla="*/ 16 w 20"/>
                    <a:gd name="T7" fmla="*/ 1 h 21"/>
                    <a:gd name="T8" fmla="*/ 1 w 20"/>
                    <a:gd name="T9" fmla="*/ 17 h 21"/>
                    <a:gd name="T10" fmla="*/ 0 w 20"/>
                    <a:gd name="T11" fmla="*/ 19 h 21"/>
                    <a:gd name="T12" fmla="*/ 3 w 20"/>
                    <a:gd name="T13" fmla="*/ 20 h 21"/>
                    <a:gd name="T14" fmla="*/ 3 w 20"/>
                    <a:gd name="T15" fmla="*/ 20 h 21"/>
                    <a:gd name="T16" fmla="*/ 20 w 20"/>
                    <a:gd name="T17"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1">
                      <a:moveTo>
                        <a:pt x="20" y="3"/>
                      </a:moveTo>
                      <a:cubicBezTo>
                        <a:pt x="20" y="2"/>
                        <a:pt x="20" y="1"/>
                        <a:pt x="19" y="0"/>
                      </a:cubicBezTo>
                      <a:cubicBezTo>
                        <a:pt x="18" y="0"/>
                        <a:pt x="16" y="0"/>
                        <a:pt x="16" y="1"/>
                      </a:cubicBezTo>
                      <a:cubicBezTo>
                        <a:pt x="16" y="1"/>
                        <a:pt x="16" y="1"/>
                        <a:pt x="16" y="1"/>
                      </a:cubicBezTo>
                      <a:cubicBezTo>
                        <a:pt x="13" y="9"/>
                        <a:pt x="8" y="14"/>
                        <a:pt x="1" y="17"/>
                      </a:cubicBezTo>
                      <a:cubicBezTo>
                        <a:pt x="0" y="17"/>
                        <a:pt x="0" y="18"/>
                        <a:pt x="0" y="19"/>
                      </a:cubicBezTo>
                      <a:cubicBezTo>
                        <a:pt x="0" y="20"/>
                        <a:pt x="2" y="21"/>
                        <a:pt x="3" y="20"/>
                      </a:cubicBezTo>
                      <a:cubicBezTo>
                        <a:pt x="3" y="20"/>
                        <a:pt x="3" y="20"/>
                        <a:pt x="3" y="20"/>
                      </a:cubicBezTo>
                      <a:cubicBezTo>
                        <a:pt x="10" y="17"/>
                        <a:pt x="16" y="11"/>
                        <a:pt x="2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120" name="Freeform 52">
                  <a:extLst>
                    <a:ext uri="{FF2B5EF4-FFF2-40B4-BE49-F238E27FC236}">
                      <a16:creationId xmlns:a16="http://schemas.microsoft.com/office/drawing/2014/main" id="{F9755782-EE76-4796-AC25-F5D04FBBC816}"/>
                    </a:ext>
                  </a:extLst>
                </p:cNvPr>
                <p:cNvSpPr>
                  <a:spLocks/>
                </p:cNvSpPr>
                <p:nvPr/>
              </p:nvSpPr>
              <p:spPr bwMode="auto">
                <a:xfrm>
                  <a:off x="2312988" y="5259388"/>
                  <a:ext cx="109537" cy="112713"/>
                </a:xfrm>
                <a:custGeom>
                  <a:avLst/>
                  <a:gdLst>
                    <a:gd name="T0" fmla="*/ 27 w 29"/>
                    <a:gd name="T1" fmla="*/ 0 h 30"/>
                    <a:gd name="T2" fmla="*/ 25 w 29"/>
                    <a:gd name="T3" fmla="*/ 1 h 30"/>
                    <a:gd name="T4" fmla="*/ 1 w 29"/>
                    <a:gd name="T5" fmla="*/ 25 h 30"/>
                    <a:gd name="T6" fmla="*/ 0 w 29"/>
                    <a:gd name="T7" fmla="*/ 28 h 30"/>
                    <a:gd name="T8" fmla="*/ 3 w 29"/>
                    <a:gd name="T9" fmla="*/ 29 h 30"/>
                    <a:gd name="T10" fmla="*/ 3 w 29"/>
                    <a:gd name="T11" fmla="*/ 29 h 30"/>
                    <a:gd name="T12" fmla="*/ 29 w 29"/>
                    <a:gd name="T13" fmla="*/ 3 h 30"/>
                    <a:gd name="T14" fmla="*/ 27 w 29"/>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0">
                      <a:moveTo>
                        <a:pt x="27" y="0"/>
                      </a:moveTo>
                      <a:cubicBezTo>
                        <a:pt x="26" y="0"/>
                        <a:pt x="25" y="0"/>
                        <a:pt x="25" y="1"/>
                      </a:cubicBezTo>
                      <a:cubicBezTo>
                        <a:pt x="20" y="13"/>
                        <a:pt x="12" y="21"/>
                        <a:pt x="1" y="25"/>
                      </a:cubicBezTo>
                      <a:cubicBezTo>
                        <a:pt x="0" y="26"/>
                        <a:pt x="0" y="27"/>
                        <a:pt x="0" y="28"/>
                      </a:cubicBezTo>
                      <a:cubicBezTo>
                        <a:pt x="1" y="29"/>
                        <a:pt x="2" y="30"/>
                        <a:pt x="3" y="29"/>
                      </a:cubicBezTo>
                      <a:cubicBezTo>
                        <a:pt x="3" y="29"/>
                        <a:pt x="3" y="29"/>
                        <a:pt x="3" y="29"/>
                      </a:cubicBezTo>
                      <a:cubicBezTo>
                        <a:pt x="14" y="24"/>
                        <a:pt x="24" y="15"/>
                        <a:pt x="29" y="3"/>
                      </a:cubicBezTo>
                      <a:cubicBezTo>
                        <a:pt x="29" y="2"/>
                        <a:pt x="28" y="1"/>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121" name="Freeform 53">
                  <a:extLst>
                    <a:ext uri="{FF2B5EF4-FFF2-40B4-BE49-F238E27FC236}">
                      <a16:creationId xmlns:a16="http://schemas.microsoft.com/office/drawing/2014/main" id="{6B2CB4C0-E732-4B3D-9F33-77533EE4149A}"/>
                    </a:ext>
                  </a:extLst>
                </p:cNvPr>
                <p:cNvSpPr>
                  <a:spLocks/>
                </p:cNvSpPr>
                <p:nvPr/>
              </p:nvSpPr>
              <p:spPr bwMode="auto">
                <a:xfrm>
                  <a:off x="2301875" y="5248276"/>
                  <a:ext cx="93662" cy="93663"/>
                </a:xfrm>
                <a:custGeom>
                  <a:avLst/>
                  <a:gdLst>
                    <a:gd name="T0" fmla="*/ 23 w 25"/>
                    <a:gd name="T1" fmla="*/ 0 h 25"/>
                    <a:gd name="T2" fmla="*/ 20 w 25"/>
                    <a:gd name="T3" fmla="*/ 1 h 25"/>
                    <a:gd name="T4" fmla="*/ 1 w 25"/>
                    <a:gd name="T5" fmla="*/ 21 h 25"/>
                    <a:gd name="T6" fmla="*/ 1 w 25"/>
                    <a:gd name="T7" fmla="*/ 21 h 25"/>
                    <a:gd name="T8" fmla="*/ 0 w 25"/>
                    <a:gd name="T9" fmla="*/ 24 h 25"/>
                    <a:gd name="T10" fmla="*/ 3 w 25"/>
                    <a:gd name="T11" fmla="*/ 25 h 25"/>
                    <a:gd name="T12" fmla="*/ 3 w 25"/>
                    <a:gd name="T13" fmla="*/ 25 h 25"/>
                    <a:gd name="T14" fmla="*/ 24 w 25"/>
                    <a:gd name="T15" fmla="*/ 3 h 25"/>
                    <a:gd name="T16" fmla="*/ 2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23" y="0"/>
                      </a:moveTo>
                      <a:cubicBezTo>
                        <a:pt x="22" y="0"/>
                        <a:pt x="21" y="0"/>
                        <a:pt x="20" y="1"/>
                      </a:cubicBezTo>
                      <a:cubicBezTo>
                        <a:pt x="17" y="11"/>
                        <a:pt x="10" y="17"/>
                        <a:pt x="1" y="21"/>
                      </a:cubicBezTo>
                      <a:cubicBezTo>
                        <a:pt x="1" y="21"/>
                        <a:pt x="1" y="21"/>
                        <a:pt x="1" y="21"/>
                      </a:cubicBezTo>
                      <a:cubicBezTo>
                        <a:pt x="0" y="22"/>
                        <a:pt x="0" y="23"/>
                        <a:pt x="0" y="24"/>
                      </a:cubicBezTo>
                      <a:cubicBezTo>
                        <a:pt x="1" y="25"/>
                        <a:pt x="2" y="25"/>
                        <a:pt x="3" y="25"/>
                      </a:cubicBezTo>
                      <a:cubicBezTo>
                        <a:pt x="3" y="25"/>
                        <a:pt x="3" y="25"/>
                        <a:pt x="3" y="25"/>
                      </a:cubicBezTo>
                      <a:cubicBezTo>
                        <a:pt x="12" y="21"/>
                        <a:pt x="20" y="13"/>
                        <a:pt x="24" y="3"/>
                      </a:cubicBezTo>
                      <a:cubicBezTo>
                        <a:pt x="25" y="2"/>
                        <a:pt x="24" y="1"/>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122" name="Freeform 54">
                  <a:extLst>
                    <a:ext uri="{FF2B5EF4-FFF2-40B4-BE49-F238E27FC236}">
                      <a16:creationId xmlns:a16="http://schemas.microsoft.com/office/drawing/2014/main" id="{70931DA9-8248-488D-AA43-79063EA266DD}"/>
                    </a:ext>
                  </a:extLst>
                </p:cNvPr>
                <p:cNvSpPr>
                  <a:spLocks/>
                </p:cNvSpPr>
                <p:nvPr/>
              </p:nvSpPr>
              <p:spPr bwMode="auto">
                <a:xfrm>
                  <a:off x="2139950" y="5089526"/>
                  <a:ext cx="74612" cy="79375"/>
                </a:xfrm>
                <a:custGeom>
                  <a:avLst/>
                  <a:gdLst>
                    <a:gd name="T0" fmla="*/ 20 w 20"/>
                    <a:gd name="T1" fmla="*/ 2 h 21"/>
                    <a:gd name="T2" fmla="*/ 17 w 20"/>
                    <a:gd name="T3" fmla="*/ 1 h 21"/>
                    <a:gd name="T4" fmla="*/ 17 w 20"/>
                    <a:gd name="T5" fmla="*/ 1 h 21"/>
                    <a:gd name="T6" fmla="*/ 0 w 20"/>
                    <a:gd name="T7" fmla="*/ 18 h 21"/>
                    <a:gd name="T8" fmla="*/ 0 w 20"/>
                    <a:gd name="T9" fmla="*/ 18 h 21"/>
                    <a:gd name="T10" fmla="*/ 1 w 20"/>
                    <a:gd name="T11" fmla="*/ 21 h 21"/>
                    <a:gd name="T12" fmla="*/ 4 w 20"/>
                    <a:gd name="T13" fmla="*/ 20 h 21"/>
                    <a:gd name="T14" fmla="*/ 4 w 20"/>
                    <a:gd name="T15" fmla="*/ 20 h 21"/>
                    <a:gd name="T16" fmla="*/ 19 w 20"/>
                    <a:gd name="T17" fmla="*/ 4 h 21"/>
                    <a:gd name="T18" fmla="*/ 20 w 20"/>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1">
                      <a:moveTo>
                        <a:pt x="20" y="2"/>
                      </a:moveTo>
                      <a:cubicBezTo>
                        <a:pt x="20" y="1"/>
                        <a:pt x="18" y="0"/>
                        <a:pt x="17" y="1"/>
                      </a:cubicBezTo>
                      <a:cubicBezTo>
                        <a:pt x="17" y="1"/>
                        <a:pt x="17" y="1"/>
                        <a:pt x="17" y="1"/>
                      </a:cubicBezTo>
                      <a:cubicBezTo>
                        <a:pt x="10" y="4"/>
                        <a:pt x="4" y="10"/>
                        <a:pt x="0" y="18"/>
                      </a:cubicBezTo>
                      <a:cubicBezTo>
                        <a:pt x="0" y="18"/>
                        <a:pt x="0" y="18"/>
                        <a:pt x="0" y="18"/>
                      </a:cubicBezTo>
                      <a:cubicBezTo>
                        <a:pt x="0" y="19"/>
                        <a:pt x="0" y="20"/>
                        <a:pt x="1" y="21"/>
                      </a:cubicBezTo>
                      <a:cubicBezTo>
                        <a:pt x="2" y="21"/>
                        <a:pt x="4" y="21"/>
                        <a:pt x="4" y="20"/>
                      </a:cubicBezTo>
                      <a:cubicBezTo>
                        <a:pt x="4" y="20"/>
                        <a:pt x="4" y="20"/>
                        <a:pt x="4" y="20"/>
                      </a:cubicBezTo>
                      <a:cubicBezTo>
                        <a:pt x="7" y="12"/>
                        <a:pt x="12" y="7"/>
                        <a:pt x="19" y="4"/>
                      </a:cubicBezTo>
                      <a:cubicBezTo>
                        <a:pt x="20" y="4"/>
                        <a:pt x="20" y="3"/>
                        <a:pt x="2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123" name="Freeform 55">
                  <a:extLst>
                    <a:ext uri="{FF2B5EF4-FFF2-40B4-BE49-F238E27FC236}">
                      <a16:creationId xmlns:a16="http://schemas.microsoft.com/office/drawing/2014/main" id="{D5726244-274A-4701-9D43-B7D96E7A97F4}"/>
                    </a:ext>
                  </a:extLst>
                </p:cNvPr>
                <p:cNvSpPr>
                  <a:spLocks/>
                </p:cNvSpPr>
                <p:nvPr/>
              </p:nvSpPr>
              <p:spPr bwMode="auto">
                <a:xfrm>
                  <a:off x="2082800" y="5033963"/>
                  <a:ext cx="109537" cy="112713"/>
                </a:xfrm>
                <a:custGeom>
                  <a:avLst/>
                  <a:gdLst>
                    <a:gd name="T0" fmla="*/ 29 w 29"/>
                    <a:gd name="T1" fmla="*/ 2 h 30"/>
                    <a:gd name="T2" fmla="*/ 26 w 29"/>
                    <a:gd name="T3" fmla="*/ 1 h 30"/>
                    <a:gd name="T4" fmla="*/ 26 w 29"/>
                    <a:gd name="T5" fmla="*/ 1 h 30"/>
                    <a:gd name="T6" fmla="*/ 0 w 29"/>
                    <a:gd name="T7" fmla="*/ 27 h 30"/>
                    <a:gd name="T8" fmla="*/ 2 w 29"/>
                    <a:gd name="T9" fmla="*/ 30 h 30"/>
                    <a:gd name="T10" fmla="*/ 4 w 29"/>
                    <a:gd name="T11" fmla="*/ 29 h 30"/>
                    <a:gd name="T12" fmla="*/ 28 w 29"/>
                    <a:gd name="T13" fmla="*/ 5 h 30"/>
                    <a:gd name="T14" fmla="*/ 29 w 29"/>
                    <a:gd name="T15" fmla="*/ 2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0">
                      <a:moveTo>
                        <a:pt x="29" y="2"/>
                      </a:moveTo>
                      <a:cubicBezTo>
                        <a:pt x="28" y="1"/>
                        <a:pt x="27" y="0"/>
                        <a:pt x="26" y="1"/>
                      </a:cubicBezTo>
                      <a:cubicBezTo>
                        <a:pt x="26" y="1"/>
                        <a:pt x="26" y="1"/>
                        <a:pt x="26" y="1"/>
                      </a:cubicBezTo>
                      <a:cubicBezTo>
                        <a:pt x="15" y="6"/>
                        <a:pt x="5" y="15"/>
                        <a:pt x="0" y="27"/>
                      </a:cubicBezTo>
                      <a:cubicBezTo>
                        <a:pt x="0" y="28"/>
                        <a:pt x="1" y="29"/>
                        <a:pt x="2" y="30"/>
                      </a:cubicBezTo>
                      <a:cubicBezTo>
                        <a:pt x="3" y="30"/>
                        <a:pt x="4" y="30"/>
                        <a:pt x="4" y="29"/>
                      </a:cubicBezTo>
                      <a:cubicBezTo>
                        <a:pt x="9" y="17"/>
                        <a:pt x="17" y="9"/>
                        <a:pt x="28" y="5"/>
                      </a:cubicBezTo>
                      <a:cubicBezTo>
                        <a:pt x="29" y="4"/>
                        <a:pt x="29" y="3"/>
                        <a:pt x="2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124" name="Freeform 56">
                  <a:extLst>
                    <a:ext uri="{FF2B5EF4-FFF2-40B4-BE49-F238E27FC236}">
                      <a16:creationId xmlns:a16="http://schemas.microsoft.com/office/drawing/2014/main" id="{8A5E639A-C443-4E3D-908A-C4584C84F67E}"/>
                    </a:ext>
                  </a:extLst>
                </p:cNvPr>
                <p:cNvSpPr>
                  <a:spLocks/>
                </p:cNvSpPr>
                <p:nvPr/>
              </p:nvSpPr>
              <p:spPr bwMode="auto">
                <a:xfrm>
                  <a:off x="2109788" y="5064126"/>
                  <a:ext cx="93662" cy="93663"/>
                </a:xfrm>
                <a:custGeom>
                  <a:avLst/>
                  <a:gdLst>
                    <a:gd name="T0" fmla="*/ 24 w 25"/>
                    <a:gd name="T1" fmla="*/ 4 h 25"/>
                    <a:gd name="T2" fmla="*/ 25 w 25"/>
                    <a:gd name="T3" fmla="*/ 1 h 25"/>
                    <a:gd name="T4" fmla="*/ 22 w 25"/>
                    <a:gd name="T5" fmla="*/ 0 h 25"/>
                    <a:gd name="T6" fmla="*/ 22 w 25"/>
                    <a:gd name="T7" fmla="*/ 0 h 25"/>
                    <a:gd name="T8" fmla="*/ 1 w 25"/>
                    <a:gd name="T9" fmla="*/ 22 h 25"/>
                    <a:gd name="T10" fmla="*/ 2 w 25"/>
                    <a:gd name="T11" fmla="*/ 25 h 25"/>
                    <a:gd name="T12" fmla="*/ 5 w 25"/>
                    <a:gd name="T13" fmla="*/ 24 h 25"/>
                    <a:gd name="T14" fmla="*/ 24 w 25"/>
                    <a:gd name="T15" fmla="*/ 4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24" y="4"/>
                      </a:moveTo>
                      <a:cubicBezTo>
                        <a:pt x="25" y="3"/>
                        <a:pt x="25" y="2"/>
                        <a:pt x="25" y="1"/>
                      </a:cubicBezTo>
                      <a:cubicBezTo>
                        <a:pt x="24" y="0"/>
                        <a:pt x="23" y="0"/>
                        <a:pt x="22" y="0"/>
                      </a:cubicBezTo>
                      <a:cubicBezTo>
                        <a:pt x="22" y="0"/>
                        <a:pt x="22" y="0"/>
                        <a:pt x="22" y="0"/>
                      </a:cubicBezTo>
                      <a:cubicBezTo>
                        <a:pt x="13" y="4"/>
                        <a:pt x="5" y="12"/>
                        <a:pt x="1" y="22"/>
                      </a:cubicBezTo>
                      <a:cubicBezTo>
                        <a:pt x="0" y="23"/>
                        <a:pt x="1" y="24"/>
                        <a:pt x="2" y="25"/>
                      </a:cubicBezTo>
                      <a:cubicBezTo>
                        <a:pt x="3" y="25"/>
                        <a:pt x="4" y="25"/>
                        <a:pt x="5" y="24"/>
                      </a:cubicBezTo>
                      <a:cubicBezTo>
                        <a:pt x="8" y="14"/>
                        <a:pt x="15" y="8"/>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grpSp>
          <p:grpSp>
            <p:nvGrpSpPr>
              <p:cNvPr id="74" name="Group 28">
                <a:extLst>
                  <a:ext uri="{FF2B5EF4-FFF2-40B4-BE49-F238E27FC236}">
                    <a16:creationId xmlns:a16="http://schemas.microsoft.com/office/drawing/2014/main" id="{C5024CA3-0E1C-4CEF-83B4-18E1E1C6C566}"/>
                  </a:ext>
                </a:extLst>
              </p:cNvPr>
              <p:cNvGrpSpPr/>
              <p:nvPr/>
            </p:nvGrpSpPr>
            <p:grpSpPr>
              <a:xfrm>
                <a:off x="8806221" y="3987764"/>
                <a:ext cx="495300" cy="466725"/>
                <a:chOff x="1049338" y="4976813"/>
                <a:chExt cx="495300" cy="466725"/>
              </a:xfrm>
              <a:solidFill>
                <a:schemeClr val="bg1"/>
              </a:solidFill>
            </p:grpSpPr>
            <p:sp>
              <p:nvSpPr>
                <p:cNvPr id="114" name="Oval 57">
                  <a:extLst>
                    <a:ext uri="{FF2B5EF4-FFF2-40B4-BE49-F238E27FC236}">
                      <a16:creationId xmlns:a16="http://schemas.microsoft.com/office/drawing/2014/main" id="{639CCCED-516F-409F-B5E7-840CCE83BF6A}"/>
                    </a:ext>
                  </a:extLst>
                </p:cNvPr>
                <p:cNvSpPr>
                  <a:spLocks noChangeArrowheads="1"/>
                </p:cNvSpPr>
                <p:nvPr/>
              </p:nvSpPr>
              <p:spPr bwMode="auto">
                <a:xfrm>
                  <a:off x="1289050" y="5232401"/>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115" name="Freeform 58">
                  <a:extLst>
                    <a:ext uri="{FF2B5EF4-FFF2-40B4-BE49-F238E27FC236}">
                      <a16:creationId xmlns:a16="http://schemas.microsoft.com/office/drawing/2014/main" id="{2B04F2F1-5A6D-444D-8113-FB3EE31EB668}"/>
                    </a:ext>
                  </a:extLst>
                </p:cNvPr>
                <p:cNvSpPr>
                  <a:spLocks noEditPoints="1"/>
                </p:cNvSpPr>
                <p:nvPr/>
              </p:nvSpPr>
              <p:spPr bwMode="auto">
                <a:xfrm>
                  <a:off x="1049338" y="4976813"/>
                  <a:ext cx="495300" cy="466725"/>
                </a:xfrm>
                <a:custGeom>
                  <a:avLst/>
                  <a:gdLst>
                    <a:gd name="T0" fmla="*/ 116 w 132"/>
                    <a:gd name="T1" fmla="*/ 48 h 124"/>
                    <a:gd name="T2" fmla="*/ 116 w 132"/>
                    <a:gd name="T3" fmla="*/ 22 h 124"/>
                    <a:gd name="T4" fmla="*/ 104 w 132"/>
                    <a:gd name="T5" fmla="*/ 0 h 124"/>
                    <a:gd name="T6" fmla="*/ 22 w 132"/>
                    <a:gd name="T7" fmla="*/ 0 h 124"/>
                    <a:gd name="T8" fmla="*/ 0 w 132"/>
                    <a:gd name="T9" fmla="*/ 102 h 124"/>
                    <a:gd name="T10" fmla="*/ 94 w 132"/>
                    <a:gd name="T11" fmla="*/ 124 h 124"/>
                    <a:gd name="T12" fmla="*/ 116 w 132"/>
                    <a:gd name="T13" fmla="*/ 96 h 124"/>
                    <a:gd name="T14" fmla="*/ 116 w 132"/>
                    <a:gd name="T15" fmla="*/ 48 h 124"/>
                    <a:gd name="T16" fmla="*/ 88 w 132"/>
                    <a:gd name="T17" fmla="*/ 8 h 124"/>
                    <a:gd name="T18" fmla="*/ 108 w 132"/>
                    <a:gd name="T19" fmla="*/ 12 h 124"/>
                    <a:gd name="T20" fmla="*/ 108 w 132"/>
                    <a:gd name="T21" fmla="*/ 24 h 124"/>
                    <a:gd name="T22" fmla="*/ 104 w 132"/>
                    <a:gd name="T23" fmla="*/ 36 h 124"/>
                    <a:gd name="T24" fmla="*/ 104 w 132"/>
                    <a:gd name="T25" fmla="*/ 32 h 124"/>
                    <a:gd name="T26" fmla="*/ 104 w 132"/>
                    <a:gd name="T27" fmla="*/ 16 h 124"/>
                    <a:gd name="T28" fmla="*/ 16 w 132"/>
                    <a:gd name="T29" fmla="*/ 12 h 124"/>
                    <a:gd name="T30" fmla="*/ 12 w 132"/>
                    <a:gd name="T31" fmla="*/ 24 h 124"/>
                    <a:gd name="T32" fmla="*/ 8 w 132"/>
                    <a:gd name="T33" fmla="*/ 22 h 124"/>
                    <a:gd name="T34" fmla="*/ 100 w 132"/>
                    <a:gd name="T35" fmla="*/ 20 h 124"/>
                    <a:gd name="T36" fmla="*/ 16 w 132"/>
                    <a:gd name="T37" fmla="*/ 16 h 124"/>
                    <a:gd name="T38" fmla="*/ 100 w 132"/>
                    <a:gd name="T39" fmla="*/ 20 h 124"/>
                    <a:gd name="T40" fmla="*/ 100 w 132"/>
                    <a:gd name="T41" fmla="*/ 28 h 124"/>
                    <a:gd name="T42" fmla="*/ 16 w 132"/>
                    <a:gd name="T43" fmla="*/ 24 h 124"/>
                    <a:gd name="T44" fmla="*/ 100 w 132"/>
                    <a:gd name="T45" fmla="*/ 32 h 124"/>
                    <a:gd name="T46" fmla="*/ 88 w 132"/>
                    <a:gd name="T47" fmla="*/ 36 h 124"/>
                    <a:gd name="T48" fmla="*/ 16 w 132"/>
                    <a:gd name="T49" fmla="*/ 35 h 124"/>
                    <a:gd name="T50" fmla="*/ 100 w 132"/>
                    <a:gd name="T51" fmla="*/ 32 h 124"/>
                    <a:gd name="T52" fmla="*/ 94 w 132"/>
                    <a:gd name="T53" fmla="*/ 116 h 124"/>
                    <a:gd name="T54" fmla="*/ 8 w 132"/>
                    <a:gd name="T55" fmla="*/ 102 h 124"/>
                    <a:gd name="T56" fmla="*/ 22 w 132"/>
                    <a:gd name="T57" fmla="*/ 44 h 124"/>
                    <a:gd name="T58" fmla="*/ 104 w 132"/>
                    <a:gd name="T59" fmla="*/ 44 h 124"/>
                    <a:gd name="T60" fmla="*/ 108 w 132"/>
                    <a:gd name="T61" fmla="*/ 56 h 124"/>
                    <a:gd name="T62" fmla="*/ 52 w 132"/>
                    <a:gd name="T63" fmla="*/ 76 h 124"/>
                    <a:gd name="T64" fmla="*/ 108 w 132"/>
                    <a:gd name="T65" fmla="*/ 96 h 124"/>
                    <a:gd name="T66" fmla="*/ 113 w 132"/>
                    <a:gd name="T67" fmla="*/ 88 h 124"/>
                    <a:gd name="T68" fmla="*/ 60 w 132"/>
                    <a:gd name="T69" fmla="*/ 76 h 124"/>
                    <a:gd name="T70" fmla="*/ 108 w 132"/>
                    <a:gd name="T71" fmla="*/ 64 h 124"/>
                    <a:gd name="T72" fmla="*/ 115 w 132"/>
                    <a:gd name="T73" fmla="*/ 59 h 124"/>
                    <a:gd name="T74" fmla="*/ 120 w 132"/>
                    <a:gd name="T75" fmla="*/ 7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24">
                      <a:moveTo>
                        <a:pt x="116" y="48"/>
                      </a:moveTo>
                      <a:cubicBezTo>
                        <a:pt x="116" y="48"/>
                        <a:pt x="116" y="48"/>
                        <a:pt x="116" y="48"/>
                      </a:cubicBezTo>
                      <a:cubicBezTo>
                        <a:pt x="116" y="24"/>
                        <a:pt x="116" y="24"/>
                        <a:pt x="116" y="24"/>
                      </a:cubicBezTo>
                      <a:cubicBezTo>
                        <a:pt x="116" y="22"/>
                        <a:pt x="116" y="22"/>
                        <a:pt x="116" y="22"/>
                      </a:cubicBezTo>
                      <a:cubicBezTo>
                        <a:pt x="116" y="12"/>
                        <a:pt x="116" y="12"/>
                        <a:pt x="116" y="12"/>
                      </a:cubicBezTo>
                      <a:cubicBezTo>
                        <a:pt x="116" y="5"/>
                        <a:pt x="111" y="0"/>
                        <a:pt x="104" y="0"/>
                      </a:cubicBezTo>
                      <a:cubicBezTo>
                        <a:pt x="88" y="0"/>
                        <a:pt x="88" y="0"/>
                        <a:pt x="88" y="0"/>
                      </a:cubicBezTo>
                      <a:cubicBezTo>
                        <a:pt x="22" y="0"/>
                        <a:pt x="22" y="0"/>
                        <a:pt x="22" y="0"/>
                      </a:cubicBezTo>
                      <a:cubicBezTo>
                        <a:pt x="10" y="0"/>
                        <a:pt x="0" y="10"/>
                        <a:pt x="0" y="22"/>
                      </a:cubicBezTo>
                      <a:cubicBezTo>
                        <a:pt x="0" y="102"/>
                        <a:pt x="0" y="102"/>
                        <a:pt x="0" y="102"/>
                      </a:cubicBezTo>
                      <a:cubicBezTo>
                        <a:pt x="0" y="114"/>
                        <a:pt x="10" y="124"/>
                        <a:pt x="22" y="124"/>
                      </a:cubicBezTo>
                      <a:cubicBezTo>
                        <a:pt x="94" y="124"/>
                        <a:pt x="94" y="124"/>
                        <a:pt x="94" y="124"/>
                      </a:cubicBezTo>
                      <a:cubicBezTo>
                        <a:pt x="106" y="124"/>
                        <a:pt x="116" y="114"/>
                        <a:pt x="116" y="102"/>
                      </a:cubicBezTo>
                      <a:cubicBezTo>
                        <a:pt x="116" y="96"/>
                        <a:pt x="116" y="96"/>
                        <a:pt x="116" y="96"/>
                      </a:cubicBezTo>
                      <a:cubicBezTo>
                        <a:pt x="116" y="96"/>
                        <a:pt x="116" y="96"/>
                        <a:pt x="116" y="96"/>
                      </a:cubicBezTo>
                      <a:cubicBezTo>
                        <a:pt x="132" y="84"/>
                        <a:pt x="132" y="60"/>
                        <a:pt x="116" y="48"/>
                      </a:cubicBezTo>
                      <a:close/>
                      <a:moveTo>
                        <a:pt x="22" y="8"/>
                      </a:moveTo>
                      <a:cubicBezTo>
                        <a:pt x="88" y="8"/>
                        <a:pt x="88" y="8"/>
                        <a:pt x="88" y="8"/>
                      </a:cubicBezTo>
                      <a:cubicBezTo>
                        <a:pt x="104" y="8"/>
                        <a:pt x="104" y="8"/>
                        <a:pt x="104" y="8"/>
                      </a:cubicBezTo>
                      <a:cubicBezTo>
                        <a:pt x="106" y="8"/>
                        <a:pt x="108" y="10"/>
                        <a:pt x="108" y="12"/>
                      </a:cubicBezTo>
                      <a:cubicBezTo>
                        <a:pt x="108" y="22"/>
                        <a:pt x="108" y="22"/>
                        <a:pt x="108" y="22"/>
                      </a:cubicBezTo>
                      <a:cubicBezTo>
                        <a:pt x="108" y="24"/>
                        <a:pt x="108" y="24"/>
                        <a:pt x="108" y="24"/>
                      </a:cubicBezTo>
                      <a:cubicBezTo>
                        <a:pt x="108" y="37"/>
                        <a:pt x="108" y="37"/>
                        <a:pt x="108" y="37"/>
                      </a:cubicBezTo>
                      <a:cubicBezTo>
                        <a:pt x="107" y="36"/>
                        <a:pt x="105" y="36"/>
                        <a:pt x="104" y="36"/>
                      </a:cubicBezTo>
                      <a:cubicBezTo>
                        <a:pt x="104" y="36"/>
                        <a:pt x="104" y="36"/>
                        <a:pt x="104" y="36"/>
                      </a:cubicBezTo>
                      <a:cubicBezTo>
                        <a:pt x="104" y="32"/>
                        <a:pt x="104" y="32"/>
                        <a:pt x="104" y="32"/>
                      </a:cubicBezTo>
                      <a:cubicBezTo>
                        <a:pt x="104" y="24"/>
                        <a:pt x="104" y="24"/>
                        <a:pt x="104" y="24"/>
                      </a:cubicBezTo>
                      <a:cubicBezTo>
                        <a:pt x="104" y="16"/>
                        <a:pt x="104" y="16"/>
                        <a:pt x="104" y="16"/>
                      </a:cubicBezTo>
                      <a:cubicBezTo>
                        <a:pt x="104" y="14"/>
                        <a:pt x="102" y="12"/>
                        <a:pt x="100" y="12"/>
                      </a:cubicBezTo>
                      <a:cubicBezTo>
                        <a:pt x="16" y="12"/>
                        <a:pt x="16" y="12"/>
                        <a:pt x="16" y="12"/>
                      </a:cubicBezTo>
                      <a:cubicBezTo>
                        <a:pt x="14" y="12"/>
                        <a:pt x="12" y="14"/>
                        <a:pt x="12" y="16"/>
                      </a:cubicBezTo>
                      <a:cubicBezTo>
                        <a:pt x="12" y="24"/>
                        <a:pt x="12" y="24"/>
                        <a:pt x="12" y="24"/>
                      </a:cubicBezTo>
                      <a:cubicBezTo>
                        <a:pt x="12" y="32"/>
                        <a:pt x="12" y="32"/>
                        <a:pt x="12" y="32"/>
                      </a:cubicBezTo>
                      <a:cubicBezTo>
                        <a:pt x="10" y="29"/>
                        <a:pt x="8" y="26"/>
                        <a:pt x="8" y="22"/>
                      </a:cubicBezTo>
                      <a:cubicBezTo>
                        <a:pt x="8" y="14"/>
                        <a:pt x="14" y="8"/>
                        <a:pt x="22" y="8"/>
                      </a:cubicBezTo>
                      <a:close/>
                      <a:moveTo>
                        <a:pt x="100" y="20"/>
                      </a:moveTo>
                      <a:cubicBezTo>
                        <a:pt x="16" y="20"/>
                        <a:pt x="16" y="20"/>
                        <a:pt x="16" y="20"/>
                      </a:cubicBezTo>
                      <a:cubicBezTo>
                        <a:pt x="16" y="16"/>
                        <a:pt x="16" y="16"/>
                        <a:pt x="16" y="16"/>
                      </a:cubicBezTo>
                      <a:cubicBezTo>
                        <a:pt x="100" y="16"/>
                        <a:pt x="100" y="16"/>
                        <a:pt x="100" y="16"/>
                      </a:cubicBezTo>
                      <a:lnTo>
                        <a:pt x="100" y="20"/>
                      </a:lnTo>
                      <a:close/>
                      <a:moveTo>
                        <a:pt x="100" y="24"/>
                      </a:moveTo>
                      <a:cubicBezTo>
                        <a:pt x="100" y="28"/>
                        <a:pt x="100" y="28"/>
                        <a:pt x="100" y="28"/>
                      </a:cubicBezTo>
                      <a:cubicBezTo>
                        <a:pt x="16" y="28"/>
                        <a:pt x="16" y="28"/>
                        <a:pt x="16" y="28"/>
                      </a:cubicBezTo>
                      <a:cubicBezTo>
                        <a:pt x="16" y="24"/>
                        <a:pt x="16" y="24"/>
                        <a:pt x="16" y="24"/>
                      </a:cubicBezTo>
                      <a:lnTo>
                        <a:pt x="100" y="24"/>
                      </a:lnTo>
                      <a:close/>
                      <a:moveTo>
                        <a:pt x="100" y="32"/>
                      </a:moveTo>
                      <a:cubicBezTo>
                        <a:pt x="100" y="36"/>
                        <a:pt x="100" y="36"/>
                        <a:pt x="100" y="36"/>
                      </a:cubicBezTo>
                      <a:cubicBezTo>
                        <a:pt x="88" y="36"/>
                        <a:pt x="88" y="36"/>
                        <a:pt x="88" y="36"/>
                      </a:cubicBezTo>
                      <a:cubicBezTo>
                        <a:pt x="22" y="36"/>
                        <a:pt x="22" y="36"/>
                        <a:pt x="22" y="36"/>
                      </a:cubicBezTo>
                      <a:cubicBezTo>
                        <a:pt x="20" y="36"/>
                        <a:pt x="18" y="35"/>
                        <a:pt x="16" y="35"/>
                      </a:cubicBezTo>
                      <a:cubicBezTo>
                        <a:pt x="16" y="32"/>
                        <a:pt x="16" y="32"/>
                        <a:pt x="16" y="32"/>
                      </a:cubicBezTo>
                      <a:lnTo>
                        <a:pt x="100" y="32"/>
                      </a:lnTo>
                      <a:close/>
                      <a:moveTo>
                        <a:pt x="108" y="102"/>
                      </a:moveTo>
                      <a:cubicBezTo>
                        <a:pt x="108" y="110"/>
                        <a:pt x="102" y="116"/>
                        <a:pt x="94" y="116"/>
                      </a:cubicBezTo>
                      <a:cubicBezTo>
                        <a:pt x="22" y="116"/>
                        <a:pt x="22" y="116"/>
                        <a:pt x="22" y="116"/>
                      </a:cubicBezTo>
                      <a:cubicBezTo>
                        <a:pt x="14" y="116"/>
                        <a:pt x="8" y="110"/>
                        <a:pt x="8" y="102"/>
                      </a:cubicBezTo>
                      <a:cubicBezTo>
                        <a:pt x="8" y="39"/>
                        <a:pt x="8" y="39"/>
                        <a:pt x="8" y="39"/>
                      </a:cubicBezTo>
                      <a:cubicBezTo>
                        <a:pt x="12" y="42"/>
                        <a:pt x="17" y="44"/>
                        <a:pt x="22" y="44"/>
                      </a:cubicBezTo>
                      <a:cubicBezTo>
                        <a:pt x="88" y="44"/>
                        <a:pt x="88" y="44"/>
                        <a:pt x="88" y="44"/>
                      </a:cubicBezTo>
                      <a:cubicBezTo>
                        <a:pt x="104" y="44"/>
                        <a:pt x="104" y="44"/>
                        <a:pt x="104" y="44"/>
                      </a:cubicBezTo>
                      <a:cubicBezTo>
                        <a:pt x="106" y="44"/>
                        <a:pt x="108" y="46"/>
                        <a:pt x="108" y="48"/>
                      </a:cubicBezTo>
                      <a:cubicBezTo>
                        <a:pt x="108" y="56"/>
                        <a:pt x="108" y="56"/>
                        <a:pt x="108" y="56"/>
                      </a:cubicBezTo>
                      <a:cubicBezTo>
                        <a:pt x="72" y="56"/>
                        <a:pt x="72" y="56"/>
                        <a:pt x="72" y="56"/>
                      </a:cubicBezTo>
                      <a:cubicBezTo>
                        <a:pt x="61" y="56"/>
                        <a:pt x="52" y="65"/>
                        <a:pt x="52" y="76"/>
                      </a:cubicBezTo>
                      <a:cubicBezTo>
                        <a:pt x="52" y="87"/>
                        <a:pt x="61" y="96"/>
                        <a:pt x="72" y="96"/>
                      </a:cubicBezTo>
                      <a:cubicBezTo>
                        <a:pt x="108" y="96"/>
                        <a:pt x="108" y="96"/>
                        <a:pt x="108" y="96"/>
                      </a:cubicBezTo>
                      <a:lnTo>
                        <a:pt x="108" y="102"/>
                      </a:lnTo>
                      <a:close/>
                      <a:moveTo>
                        <a:pt x="113" y="88"/>
                      </a:moveTo>
                      <a:cubicBezTo>
                        <a:pt x="72" y="88"/>
                        <a:pt x="72" y="88"/>
                        <a:pt x="72" y="88"/>
                      </a:cubicBezTo>
                      <a:cubicBezTo>
                        <a:pt x="65" y="88"/>
                        <a:pt x="60" y="83"/>
                        <a:pt x="60" y="76"/>
                      </a:cubicBezTo>
                      <a:cubicBezTo>
                        <a:pt x="60" y="69"/>
                        <a:pt x="65" y="64"/>
                        <a:pt x="72" y="64"/>
                      </a:cubicBezTo>
                      <a:cubicBezTo>
                        <a:pt x="108" y="64"/>
                        <a:pt x="108" y="64"/>
                        <a:pt x="108" y="64"/>
                      </a:cubicBezTo>
                      <a:cubicBezTo>
                        <a:pt x="110" y="64"/>
                        <a:pt x="113" y="63"/>
                        <a:pt x="114" y="61"/>
                      </a:cubicBezTo>
                      <a:cubicBezTo>
                        <a:pt x="115" y="60"/>
                        <a:pt x="115" y="60"/>
                        <a:pt x="115" y="59"/>
                      </a:cubicBezTo>
                      <a:cubicBezTo>
                        <a:pt x="115" y="59"/>
                        <a:pt x="116" y="59"/>
                        <a:pt x="116" y="59"/>
                      </a:cubicBezTo>
                      <a:cubicBezTo>
                        <a:pt x="118" y="62"/>
                        <a:pt x="120" y="67"/>
                        <a:pt x="120" y="72"/>
                      </a:cubicBezTo>
                      <a:cubicBezTo>
                        <a:pt x="120" y="78"/>
                        <a:pt x="118" y="84"/>
                        <a:pt x="113"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grpSp>
          <p:sp>
            <p:nvSpPr>
              <p:cNvPr id="75" name="Freeform 59">
                <a:extLst>
                  <a:ext uri="{FF2B5EF4-FFF2-40B4-BE49-F238E27FC236}">
                    <a16:creationId xmlns:a16="http://schemas.microsoft.com/office/drawing/2014/main" id="{DAA7C490-D724-452D-AB54-48C4FD560F3F}"/>
                  </a:ext>
                </a:extLst>
              </p:cNvPr>
              <p:cNvSpPr>
                <a:spLocks noEditPoints="1"/>
              </p:cNvSpPr>
              <p:nvPr/>
            </p:nvSpPr>
            <p:spPr bwMode="auto">
              <a:xfrm>
                <a:off x="10358746" y="1778001"/>
                <a:ext cx="481012" cy="482600"/>
              </a:xfrm>
              <a:custGeom>
                <a:avLst/>
                <a:gdLst>
                  <a:gd name="T0" fmla="*/ 81 w 128"/>
                  <a:gd name="T1" fmla="*/ 14 h 128"/>
                  <a:gd name="T2" fmla="*/ 53 w 128"/>
                  <a:gd name="T3" fmla="*/ 36 h 128"/>
                  <a:gd name="T4" fmla="*/ 33 w 128"/>
                  <a:gd name="T5" fmla="*/ 36 h 128"/>
                  <a:gd name="T6" fmla="*/ 0 w 128"/>
                  <a:gd name="T7" fmla="*/ 56 h 128"/>
                  <a:gd name="T8" fmla="*/ 24 w 128"/>
                  <a:gd name="T9" fmla="*/ 84 h 128"/>
                  <a:gd name="T10" fmla="*/ 32 w 128"/>
                  <a:gd name="T11" fmla="*/ 128 h 128"/>
                  <a:gd name="T12" fmla="*/ 56 w 128"/>
                  <a:gd name="T13" fmla="*/ 120 h 128"/>
                  <a:gd name="T14" fmla="*/ 52 w 128"/>
                  <a:gd name="T15" fmla="*/ 108 h 128"/>
                  <a:gd name="T16" fmla="*/ 52 w 128"/>
                  <a:gd name="T17" fmla="*/ 80 h 128"/>
                  <a:gd name="T18" fmla="*/ 53 w 128"/>
                  <a:gd name="T19" fmla="*/ 78 h 128"/>
                  <a:gd name="T20" fmla="*/ 54 w 128"/>
                  <a:gd name="T21" fmla="*/ 77 h 128"/>
                  <a:gd name="T22" fmla="*/ 55 w 128"/>
                  <a:gd name="T23" fmla="*/ 76 h 128"/>
                  <a:gd name="T24" fmla="*/ 81 w 128"/>
                  <a:gd name="T25" fmla="*/ 98 h 128"/>
                  <a:gd name="T26" fmla="*/ 128 w 128"/>
                  <a:gd name="T27" fmla="*/ 56 h 128"/>
                  <a:gd name="T28" fmla="*/ 80 w 128"/>
                  <a:gd name="T29" fmla="*/ 56 h 128"/>
                  <a:gd name="T30" fmla="*/ 92 w 128"/>
                  <a:gd name="T31" fmla="*/ 44 h 128"/>
                  <a:gd name="T32" fmla="*/ 92 w 128"/>
                  <a:gd name="T33" fmla="*/ 68 h 128"/>
                  <a:gd name="T34" fmla="*/ 80 w 128"/>
                  <a:gd name="T35" fmla="*/ 56 h 128"/>
                  <a:gd name="T36" fmla="*/ 16 w 128"/>
                  <a:gd name="T37" fmla="*/ 44 h 128"/>
                  <a:gd name="T38" fmla="*/ 40 w 128"/>
                  <a:gd name="T39" fmla="*/ 56 h 128"/>
                  <a:gd name="T40" fmla="*/ 16 w 128"/>
                  <a:gd name="T41" fmla="*/ 68 h 128"/>
                  <a:gd name="T42" fmla="*/ 48 w 128"/>
                  <a:gd name="T43" fmla="*/ 120 h 128"/>
                  <a:gd name="T44" fmla="*/ 32 w 128"/>
                  <a:gd name="T45" fmla="*/ 84 h 128"/>
                  <a:gd name="T46" fmla="*/ 33 w 128"/>
                  <a:gd name="T47" fmla="*/ 76 h 128"/>
                  <a:gd name="T48" fmla="*/ 45 w 128"/>
                  <a:gd name="T49" fmla="*/ 76 h 128"/>
                  <a:gd name="T50" fmla="*/ 44 w 128"/>
                  <a:gd name="T51" fmla="*/ 108 h 128"/>
                  <a:gd name="T52" fmla="*/ 48 w 128"/>
                  <a:gd name="T53" fmla="*/ 117 h 128"/>
                  <a:gd name="T54" fmla="*/ 53 w 128"/>
                  <a:gd name="T55" fmla="*/ 68 h 128"/>
                  <a:gd name="T56" fmla="*/ 52 w 128"/>
                  <a:gd name="T57" fmla="*/ 68 h 128"/>
                  <a:gd name="T58" fmla="*/ 52 w 128"/>
                  <a:gd name="T59" fmla="*/ 44 h 128"/>
                  <a:gd name="T60" fmla="*/ 74 w 128"/>
                  <a:gd name="T61" fmla="*/ 36 h 128"/>
                  <a:gd name="T62" fmla="*/ 74 w 128"/>
                  <a:gd name="T63" fmla="*/ 76 h 128"/>
                  <a:gd name="T64" fmla="*/ 100 w 128"/>
                  <a:gd name="T65" fmla="*/ 104 h 128"/>
                  <a:gd name="T66" fmla="*/ 92 w 128"/>
                  <a:gd name="T67" fmla="*/ 76 h 128"/>
                  <a:gd name="T68" fmla="*/ 92 w 128"/>
                  <a:gd name="T69" fmla="*/ 36 h 128"/>
                  <a:gd name="T70" fmla="*/ 100 w 128"/>
                  <a:gd name="T71" fmla="*/ 8 h 128"/>
                  <a:gd name="T72" fmla="*/ 100 w 128"/>
                  <a:gd name="T73"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8">
                    <a:moveTo>
                      <a:pt x="100" y="0"/>
                    </a:moveTo>
                    <a:cubicBezTo>
                      <a:pt x="92" y="0"/>
                      <a:pt x="85" y="6"/>
                      <a:pt x="81" y="14"/>
                    </a:cubicBezTo>
                    <a:cubicBezTo>
                      <a:pt x="81" y="14"/>
                      <a:pt x="81" y="14"/>
                      <a:pt x="81" y="14"/>
                    </a:cubicBezTo>
                    <a:cubicBezTo>
                      <a:pt x="74" y="27"/>
                      <a:pt x="64" y="36"/>
                      <a:pt x="53" y="36"/>
                    </a:cubicBezTo>
                    <a:cubicBezTo>
                      <a:pt x="50" y="36"/>
                      <a:pt x="50" y="36"/>
                      <a:pt x="50" y="36"/>
                    </a:cubicBezTo>
                    <a:cubicBezTo>
                      <a:pt x="33" y="36"/>
                      <a:pt x="33" y="36"/>
                      <a:pt x="33" y="36"/>
                    </a:cubicBezTo>
                    <a:cubicBezTo>
                      <a:pt x="16" y="36"/>
                      <a:pt x="16" y="36"/>
                      <a:pt x="16" y="36"/>
                    </a:cubicBezTo>
                    <a:cubicBezTo>
                      <a:pt x="7" y="36"/>
                      <a:pt x="0" y="45"/>
                      <a:pt x="0" y="56"/>
                    </a:cubicBezTo>
                    <a:cubicBezTo>
                      <a:pt x="0" y="67"/>
                      <a:pt x="7" y="76"/>
                      <a:pt x="16" y="76"/>
                    </a:cubicBezTo>
                    <a:cubicBezTo>
                      <a:pt x="20" y="76"/>
                      <a:pt x="24" y="80"/>
                      <a:pt x="24" y="84"/>
                    </a:cubicBezTo>
                    <a:cubicBezTo>
                      <a:pt x="24" y="120"/>
                      <a:pt x="24" y="120"/>
                      <a:pt x="24" y="120"/>
                    </a:cubicBezTo>
                    <a:cubicBezTo>
                      <a:pt x="24" y="124"/>
                      <a:pt x="28" y="128"/>
                      <a:pt x="32" y="128"/>
                    </a:cubicBezTo>
                    <a:cubicBezTo>
                      <a:pt x="48" y="128"/>
                      <a:pt x="48" y="128"/>
                      <a:pt x="48" y="128"/>
                    </a:cubicBezTo>
                    <a:cubicBezTo>
                      <a:pt x="52" y="128"/>
                      <a:pt x="56" y="124"/>
                      <a:pt x="56" y="120"/>
                    </a:cubicBezTo>
                    <a:cubicBezTo>
                      <a:pt x="56" y="116"/>
                      <a:pt x="56" y="116"/>
                      <a:pt x="56" y="116"/>
                    </a:cubicBezTo>
                    <a:cubicBezTo>
                      <a:pt x="56" y="112"/>
                      <a:pt x="52" y="110"/>
                      <a:pt x="52" y="108"/>
                    </a:cubicBezTo>
                    <a:cubicBezTo>
                      <a:pt x="52" y="80"/>
                      <a:pt x="52" y="80"/>
                      <a:pt x="52" y="80"/>
                    </a:cubicBezTo>
                    <a:cubicBezTo>
                      <a:pt x="52" y="80"/>
                      <a:pt x="52" y="80"/>
                      <a:pt x="52" y="80"/>
                    </a:cubicBezTo>
                    <a:cubicBezTo>
                      <a:pt x="52" y="79"/>
                      <a:pt x="52" y="79"/>
                      <a:pt x="53" y="78"/>
                    </a:cubicBezTo>
                    <a:cubicBezTo>
                      <a:pt x="53" y="78"/>
                      <a:pt x="53" y="78"/>
                      <a:pt x="53" y="78"/>
                    </a:cubicBezTo>
                    <a:cubicBezTo>
                      <a:pt x="53" y="77"/>
                      <a:pt x="53" y="77"/>
                      <a:pt x="54" y="77"/>
                    </a:cubicBezTo>
                    <a:cubicBezTo>
                      <a:pt x="54" y="77"/>
                      <a:pt x="54" y="77"/>
                      <a:pt x="54" y="77"/>
                    </a:cubicBezTo>
                    <a:cubicBezTo>
                      <a:pt x="54" y="77"/>
                      <a:pt x="54" y="77"/>
                      <a:pt x="54" y="77"/>
                    </a:cubicBezTo>
                    <a:cubicBezTo>
                      <a:pt x="54" y="76"/>
                      <a:pt x="55" y="76"/>
                      <a:pt x="55" y="76"/>
                    </a:cubicBezTo>
                    <a:cubicBezTo>
                      <a:pt x="65" y="77"/>
                      <a:pt x="74" y="85"/>
                      <a:pt x="81" y="98"/>
                    </a:cubicBezTo>
                    <a:cubicBezTo>
                      <a:pt x="81" y="98"/>
                      <a:pt x="81" y="98"/>
                      <a:pt x="81" y="98"/>
                    </a:cubicBezTo>
                    <a:cubicBezTo>
                      <a:pt x="85" y="106"/>
                      <a:pt x="92" y="112"/>
                      <a:pt x="100" y="112"/>
                    </a:cubicBezTo>
                    <a:cubicBezTo>
                      <a:pt x="118" y="112"/>
                      <a:pt x="128" y="84"/>
                      <a:pt x="128" y="56"/>
                    </a:cubicBezTo>
                    <a:cubicBezTo>
                      <a:pt x="128" y="28"/>
                      <a:pt x="118" y="0"/>
                      <a:pt x="100" y="0"/>
                    </a:cubicBezTo>
                    <a:close/>
                    <a:moveTo>
                      <a:pt x="80" y="56"/>
                    </a:moveTo>
                    <a:cubicBezTo>
                      <a:pt x="80" y="52"/>
                      <a:pt x="80" y="48"/>
                      <a:pt x="81" y="44"/>
                    </a:cubicBezTo>
                    <a:cubicBezTo>
                      <a:pt x="92" y="44"/>
                      <a:pt x="92" y="44"/>
                      <a:pt x="92" y="44"/>
                    </a:cubicBezTo>
                    <a:cubicBezTo>
                      <a:pt x="96" y="44"/>
                      <a:pt x="100" y="49"/>
                      <a:pt x="100" y="56"/>
                    </a:cubicBezTo>
                    <a:cubicBezTo>
                      <a:pt x="100" y="63"/>
                      <a:pt x="96" y="68"/>
                      <a:pt x="92" y="68"/>
                    </a:cubicBezTo>
                    <a:cubicBezTo>
                      <a:pt x="81" y="68"/>
                      <a:pt x="81" y="68"/>
                      <a:pt x="81" y="68"/>
                    </a:cubicBezTo>
                    <a:cubicBezTo>
                      <a:pt x="80" y="64"/>
                      <a:pt x="80" y="60"/>
                      <a:pt x="80" y="56"/>
                    </a:cubicBezTo>
                    <a:close/>
                    <a:moveTo>
                      <a:pt x="8" y="56"/>
                    </a:moveTo>
                    <a:cubicBezTo>
                      <a:pt x="8" y="49"/>
                      <a:pt x="12" y="44"/>
                      <a:pt x="16" y="44"/>
                    </a:cubicBezTo>
                    <a:cubicBezTo>
                      <a:pt x="44" y="44"/>
                      <a:pt x="44" y="44"/>
                      <a:pt x="44" y="44"/>
                    </a:cubicBezTo>
                    <a:cubicBezTo>
                      <a:pt x="42" y="47"/>
                      <a:pt x="40" y="51"/>
                      <a:pt x="40" y="56"/>
                    </a:cubicBezTo>
                    <a:cubicBezTo>
                      <a:pt x="40" y="61"/>
                      <a:pt x="42" y="65"/>
                      <a:pt x="44" y="68"/>
                    </a:cubicBezTo>
                    <a:cubicBezTo>
                      <a:pt x="16" y="68"/>
                      <a:pt x="16" y="68"/>
                      <a:pt x="16" y="68"/>
                    </a:cubicBezTo>
                    <a:cubicBezTo>
                      <a:pt x="12" y="68"/>
                      <a:pt x="8" y="63"/>
                      <a:pt x="8" y="56"/>
                    </a:cubicBezTo>
                    <a:close/>
                    <a:moveTo>
                      <a:pt x="48" y="120"/>
                    </a:moveTo>
                    <a:cubicBezTo>
                      <a:pt x="32" y="120"/>
                      <a:pt x="32" y="120"/>
                      <a:pt x="32" y="120"/>
                    </a:cubicBezTo>
                    <a:cubicBezTo>
                      <a:pt x="32" y="84"/>
                      <a:pt x="32" y="84"/>
                      <a:pt x="32" y="84"/>
                    </a:cubicBezTo>
                    <a:cubicBezTo>
                      <a:pt x="32" y="81"/>
                      <a:pt x="31" y="78"/>
                      <a:pt x="30" y="76"/>
                    </a:cubicBezTo>
                    <a:cubicBezTo>
                      <a:pt x="33" y="76"/>
                      <a:pt x="33" y="76"/>
                      <a:pt x="33" y="76"/>
                    </a:cubicBezTo>
                    <a:cubicBezTo>
                      <a:pt x="33" y="76"/>
                      <a:pt x="33" y="76"/>
                      <a:pt x="33" y="76"/>
                    </a:cubicBezTo>
                    <a:cubicBezTo>
                      <a:pt x="45" y="76"/>
                      <a:pt x="45" y="76"/>
                      <a:pt x="45" y="76"/>
                    </a:cubicBezTo>
                    <a:cubicBezTo>
                      <a:pt x="44" y="77"/>
                      <a:pt x="44" y="79"/>
                      <a:pt x="44" y="80"/>
                    </a:cubicBezTo>
                    <a:cubicBezTo>
                      <a:pt x="44" y="108"/>
                      <a:pt x="44" y="108"/>
                      <a:pt x="44" y="108"/>
                    </a:cubicBezTo>
                    <a:cubicBezTo>
                      <a:pt x="44" y="112"/>
                      <a:pt x="46" y="114"/>
                      <a:pt x="47" y="116"/>
                    </a:cubicBezTo>
                    <a:cubicBezTo>
                      <a:pt x="48" y="116"/>
                      <a:pt x="48" y="116"/>
                      <a:pt x="48" y="117"/>
                    </a:cubicBezTo>
                    <a:lnTo>
                      <a:pt x="48" y="120"/>
                    </a:lnTo>
                    <a:close/>
                    <a:moveTo>
                      <a:pt x="53" y="68"/>
                    </a:moveTo>
                    <a:cubicBezTo>
                      <a:pt x="52" y="68"/>
                      <a:pt x="52" y="68"/>
                      <a:pt x="52" y="68"/>
                    </a:cubicBezTo>
                    <a:cubicBezTo>
                      <a:pt x="52" y="68"/>
                      <a:pt x="52" y="68"/>
                      <a:pt x="52" y="68"/>
                    </a:cubicBezTo>
                    <a:cubicBezTo>
                      <a:pt x="48" y="68"/>
                      <a:pt x="44" y="63"/>
                      <a:pt x="44" y="56"/>
                    </a:cubicBezTo>
                    <a:cubicBezTo>
                      <a:pt x="44" y="49"/>
                      <a:pt x="48" y="44"/>
                      <a:pt x="52" y="44"/>
                    </a:cubicBezTo>
                    <a:cubicBezTo>
                      <a:pt x="53" y="44"/>
                      <a:pt x="53" y="44"/>
                      <a:pt x="53" y="44"/>
                    </a:cubicBezTo>
                    <a:cubicBezTo>
                      <a:pt x="60" y="44"/>
                      <a:pt x="68" y="41"/>
                      <a:pt x="74" y="36"/>
                    </a:cubicBezTo>
                    <a:cubicBezTo>
                      <a:pt x="73" y="42"/>
                      <a:pt x="72" y="49"/>
                      <a:pt x="72" y="56"/>
                    </a:cubicBezTo>
                    <a:cubicBezTo>
                      <a:pt x="72" y="63"/>
                      <a:pt x="73" y="70"/>
                      <a:pt x="74" y="76"/>
                    </a:cubicBezTo>
                    <a:cubicBezTo>
                      <a:pt x="68" y="71"/>
                      <a:pt x="60" y="68"/>
                      <a:pt x="53" y="68"/>
                    </a:cubicBezTo>
                    <a:close/>
                    <a:moveTo>
                      <a:pt x="100" y="104"/>
                    </a:moveTo>
                    <a:cubicBezTo>
                      <a:pt x="92" y="104"/>
                      <a:pt x="85" y="93"/>
                      <a:pt x="82" y="76"/>
                    </a:cubicBezTo>
                    <a:cubicBezTo>
                      <a:pt x="92" y="76"/>
                      <a:pt x="92" y="76"/>
                      <a:pt x="92" y="76"/>
                    </a:cubicBezTo>
                    <a:cubicBezTo>
                      <a:pt x="101" y="76"/>
                      <a:pt x="108" y="67"/>
                      <a:pt x="108" y="56"/>
                    </a:cubicBezTo>
                    <a:cubicBezTo>
                      <a:pt x="108" y="45"/>
                      <a:pt x="101" y="36"/>
                      <a:pt x="92" y="36"/>
                    </a:cubicBezTo>
                    <a:cubicBezTo>
                      <a:pt x="82" y="36"/>
                      <a:pt x="82" y="36"/>
                      <a:pt x="82" y="36"/>
                    </a:cubicBezTo>
                    <a:cubicBezTo>
                      <a:pt x="85" y="19"/>
                      <a:pt x="92" y="8"/>
                      <a:pt x="100" y="8"/>
                    </a:cubicBezTo>
                    <a:cubicBezTo>
                      <a:pt x="111" y="8"/>
                      <a:pt x="120" y="29"/>
                      <a:pt x="120" y="56"/>
                    </a:cubicBezTo>
                    <a:cubicBezTo>
                      <a:pt x="120" y="83"/>
                      <a:pt x="111" y="104"/>
                      <a:pt x="100" y="104"/>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76" name="Freeform 60">
                <a:extLst>
                  <a:ext uri="{FF2B5EF4-FFF2-40B4-BE49-F238E27FC236}">
                    <a16:creationId xmlns:a16="http://schemas.microsoft.com/office/drawing/2014/main" id="{B95ACBD4-5B19-4574-8BD4-ED0F6E670571}"/>
                  </a:ext>
                </a:extLst>
              </p:cNvPr>
              <p:cNvSpPr>
                <a:spLocks noEditPoints="1"/>
              </p:cNvSpPr>
              <p:nvPr/>
            </p:nvSpPr>
            <p:spPr bwMode="auto">
              <a:xfrm>
                <a:off x="5920091" y="2565323"/>
                <a:ext cx="485775" cy="482600"/>
              </a:xfrm>
              <a:custGeom>
                <a:avLst/>
                <a:gdLst>
                  <a:gd name="T0" fmla="*/ 126 w 129"/>
                  <a:gd name="T1" fmla="*/ 2 h 128"/>
                  <a:gd name="T2" fmla="*/ 121 w 129"/>
                  <a:gd name="T3" fmla="*/ 0 h 128"/>
                  <a:gd name="T4" fmla="*/ 120 w 129"/>
                  <a:gd name="T5" fmla="*/ 0 h 128"/>
                  <a:gd name="T6" fmla="*/ 52 w 129"/>
                  <a:gd name="T7" fmla="*/ 12 h 128"/>
                  <a:gd name="T8" fmla="*/ 45 w 129"/>
                  <a:gd name="T9" fmla="*/ 20 h 128"/>
                  <a:gd name="T10" fmla="*/ 45 w 129"/>
                  <a:gd name="T11" fmla="*/ 28 h 128"/>
                  <a:gd name="T12" fmla="*/ 45 w 129"/>
                  <a:gd name="T13" fmla="*/ 32 h 128"/>
                  <a:gd name="T14" fmla="*/ 45 w 129"/>
                  <a:gd name="T15" fmla="*/ 89 h 128"/>
                  <a:gd name="T16" fmla="*/ 30 w 129"/>
                  <a:gd name="T17" fmla="*/ 84 h 128"/>
                  <a:gd name="T18" fmla="*/ 20 w 129"/>
                  <a:gd name="T19" fmla="*/ 86 h 128"/>
                  <a:gd name="T20" fmla="*/ 3 w 129"/>
                  <a:gd name="T21" fmla="*/ 100 h 128"/>
                  <a:gd name="T22" fmla="*/ 2 w 129"/>
                  <a:gd name="T23" fmla="*/ 115 h 128"/>
                  <a:gd name="T24" fmla="*/ 24 w 129"/>
                  <a:gd name="T25" fmla="*/ 128 h 128"/>
                  <a:gd name="T26" fmla="*/ 34 w 129"/>
                  <a:gd name="T27" fmla="*/ 126 h 128"/>
                  <a:gd name="T28" fmla="*/ 51 w 129"/>
                  <a:gd name="T29" fmla="*/ 112 h 128"/>
                  <a:gd name="T30" fmla="*/ 53 w 129"/>
                  <a:gd name="T31" fmla="*/ 104 h 128"/>
                  <a:gd name="T32" fmla="*/ 53 w 129"/>
                  <a:gd name="T33" fmla="*/ 104 h 128"/>
                  <a:gd name="T34" fmla="*/ 53 w 129"/>
                  <a:gd name="T35" fmla="*/ 40 h 128"/>
                  <a:gd name="T36" fmla="*/ 54 w 129"/>
                  <a:gd name="T37" fmla="*/ 40 h 128"/>
                  <a:gd name="T38" fmla="*/ 121 w 129"/>
                  <a:gd name="T39" fmla="*/ 28 h 128"/>
                  <a:gd name="T40" fmla="*/ 121 w 129"/>
                  <a:gd name="T41" fmla="*/ 77 h 128"/>
                  <a:gd name="T42" fmla="*/ 106 w 129"/>
                  <a:gd name="T43" fmla="*/ 72 h 128"/>
                  <a:gd name="T44" fmla="*/ 96 w 129"/>
                  <a:gd name="T45" fmla="*/ 74 h 128"/>
                  <a:gd name="T46" fmla="*/ 79 w 129"/>
                  <a:gd name="T47" fmla="*/ 88 h 128"/>
                  <a:gd name="T48" fmla="*/ 78 w 129"/>
                  <a:gd name="T49" fmla="*/ 103 h 128"/>
                  <a:gd name="T50" fmla="*/ 100 w 129"/>
                  <a:gd name="T51" fmla="*/ 116 h 128"/>
                  <a:gd name="T52" fmla="*/ 110 w 129"/>
                  <a:gd name="T53" fmla="*/ 114 h 128"/>
                  <a:gd name="T54" fmla="*/ 127 w 129"/>
                  <a:gd name="T55" fmla="*/ 100 h 128"/>
                  <a:gd name="T56" fmla="*/ 129 w 129"/>
                  <a:gd name="T57" fmla="*/ 92 h 128"/>
                  <a:gd name="T58" fmla="*/ 129 w 129"/>
                  <a:gd name="T59" fmla="*/ 92 h 128"/>
                  <a:gd name="T60" fmla="*/ 129 w 129"/>
                  <a:gd name="T61" fmla="*/ 20 h 128"/>
                  <a:gd name="T62" fmla="*/ 129 w 129"/>
                  <a:gd name="T63" fmla="*/ 16 h 128"/>
                  <a:gd name="T64" fmla="*/ 129 w 129"/>
                  <a:gd name="T65" fmla="*/ 8 h 128"/>
                  <a:gd name="T66" fmla="*/ 126 w 129"/>
                  <a:gd name="T67" fmla="*/ 2 h 128"/>
                  <a:gd name="T68" fmla="*/ 32 w 129"/>
                  <a:gd name="T69" fmla="*/ 119 h 128"/>
                  <a:gd name="T70" fmla="*/ 10 w 129"/>
                  <a:gd name="T71" fmla="*/ 112 h 128"/>
                  <a:gd name="T72" fmla="*/ 22 w 129"/>
                  <a:gd name="T73" fmla="*/ 93 h 128"/>
                  <a:gd name="T74" fmla="*/ 44 w 129"/>
                  <a:gd name="T75" fmla="*/ 100 h 128"/>
                  <a:gd name="T76" fmla="*/ 32 w 129"/>
                  <a:gd name="T77" fmla="*/ 119 h 128"/>
                  <a:gd name="T78" fmla="*/ 108 w 129"/>
                  <a:gd name="T79" fmla="*/ 107 h 128"/>
                  <a:gd name="T80" fmla="*/ 85 w 129"/>
                  <a:gd name="T81" fmla="*/ 100 h 128"/>
                  <a:gd name="T82" fmla="*/ 98 w 129"/>
                  <a:gd name="T83" fmla="*/ 81 h 128"/>
                  <a:gd name="T84" fmla="*/ 120 w 129"/>
                  <a:gd name="T85" fmla="*/ 88 h 128"/>
                  <a:gd name="T86" fmla="*/ 108 w 129"/>
                  <a:gd name="T87" fmla="*/ 107 h 128"/>
                  <a:gd name="T88" fmla="*/ 121 w 129"/>
                  <a:gd name="T89" fmla="*/ 20 h 128"/>
                  <a:gd name="T90" fmla="*/ 53 w 129"/>
                  <a:gd name="T91" fmla="*/ 32 h 128"/>
                  <a:gd name="T92" fmla="*/ 53 w 129"/>
                  <a:gd name="T93" fmla="*/ 28 h 128"/>
                  <a:gd name="T94" fmla="*/ 53 w 129"/>
                  <a:gd name="T95" fmla="*/ 20 h 128"/>
                  <a:gd name="T96" fmla="*/ 121 w 129"/>
                  <a:gd name="T97" fmla="*/ 8 h 128"/>
                  <a:gd name="T98" fmla="*/ 121 w 129"/>
                  <a:gd name="T99" fmla="*/ 16 h 128"/>
                  <a:gd name="T100" fmla="*/ 121 w 129"/>
                  <a:gd name="T101" fmla="*/ 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9" h="128">
                    <a:moveTo>
                      <a:pt x="126" y="2"/>
                    </a:moveTo>
                    <a:cubicBezTo>
                      <a:pt x="125" y="1"/>
                      <a:pt x="123" y="0"/>
                      <a:pt x="121" y="0"/>
                    </a:cubicBezTo>
                    <a:cubicBezTo>
                      <a:pt x="121" y="0"/>
                      <a:pt x="120" y="0"/>
                      <a:pt x="120" y="0"/>
                    </a:cubicBezTo>
                    <a:cubicBezTo>
                      <a:pt x="52" y="12"/>
                      <a:pt x="52" y="12"/>
                      <a:pt x="52" y="12"/>
                    </a:cubicBezTo>
                    <a:cubicBezTo>
                      <a:pt x="48" y="13"/>
                      <a:pt x="45" y="16"/>
                      <a:pt x="45" y="20"/>
                    </a:cubicBezTo>
                    <a:cubicBezTo>
                      <a:pt x="45" y="28"/>
                      <a:pt x="45" y="28"/>
                      <a:pt x="45" y="28"/>
                    </a:cubicBezTo>
                    <a:cubicBezTo>
                      <a:pt x="45" y="32"/>
                      <a:pt x="45" y="32"/>
                      <a:pt x="45" y="32"/>
                    </a:cubicBezTo>
                    <a:cubicBezTo>
                      <a:pt x="45" y="89"/>
                      <a:pt x="45" y="89"/>
                      <a:pt x="45" y="89"/>
                    </a:cubicBezTo>
                    <a:cubicBezTo>
                      <a:pt x="41" y="86"/>
                      <a:pt x="36" y="84"/>
                      <a:pt x="30" y="84"/>
                    </a:cubicBezTo>
                    <a:cubicBezTo>
                      <a:pt x="26" y="84"/>
                      <a:pt x="23" y="85"/>
                      <a:pt x="20" y="86"/>
                    </a:cubicBezTo>
                    <a:cubicBezTo>
                      <a:pt x="12" y="88"/>
                      <a:pt x="6" y="93"/>
                      <a:pt x="3" y="100"/>
                    </a:cubicBezTo>
                    <a:cubicBezTo>
                      <a:pt x="1" y="104"/>
                      <a:pt x="0" y="110"/>
                      <a:pt x="2" y="115"/>
                    </a:cubicBezTo>
                    <a:cubicBezTo>
                      <a:pt x="5" y="123"/>
                      <a:pt x="14" y="128"/>
                      <a:pt x="24" y="128"/>
                    </a:cubicBezTo>
                    <a:cubicBezTo>
                      <a:pt x="28" y="128"/>
                      <a:pt x="31" y="127"/>
                      <a:pt x="34" y="126"/>
                    </a:cubicBezTo>
                    <a:cubicBezTo>
                      <a:pt x="42" y="124"/>
                      <a:pt x="48" y="119"/>
                      <a:pt x="51" y="112"/>
                    </a:cubicBezTo>
                    <a:cubicBezTo>
                      <a:pt x="52" y="110"/>
                      <a:pt x="53" y="107"/>
                      <a:pt x="53" y="104"/>
                    </a:cubicBezTo>
                    <a:cubicBezTo>
                      <a:pt x="53" y="104"/>
                      <a:pt x="53" y="104"/>
                      <a:pt x="53" y="104"/>
                    </a:cubicBezTo>
                    <a:cubicBezTo>
                      <a:pt x="53" y="40"/>
                      <a:pt x="53" y="40"/>
                      <a:pt x="53" y="40"/>
                    </a:cubicBezTo>
                    <a:cubicBezTo>
                      <a:pt x="53" y="40"/>
                      <a:pt x="54" y="40"/>
                      <a:pt x="54" y="40"/>
                    </a:cubicBezTo>
                    <a:cubicBezTo>
                      <a:pt x="121" y="28"/>
                      <a:pt x="121" y="28"/>
                      <a:pt x="121" y="28"/>
                    </a:cubicBezTo>
                    <a:cubicBezTo>
                      <a:pt x="121" y="77"/>
                      <a:pt x="121" y="77"/>
                      <a:pt x="121" y="77"/>
                    </a:cubicBezTo>
                    <a:cubicBezTo>
                      <a:pt x="117" y="74"/>
                      <a:pt x="112" y="72"/>
                      <a:pt x="106" y="72"/>
                    </a:cubicBezTo>
                    <a:cubicBezTo>
                      <a:pt x="102" y="72"/>
                      <a:pt x="99" y="73"/>
                      <a:pt x="96" y="74"/>
                    </a:cubicBezTo>
                    <a:cubicBezTo>
                      <a:pt x="88" y="76"/>
                      <a:pt x="82" y="81"/>
                      <a:pt x="79" y="88"/>
                    </a:cubicBezTo>
                    <a:cubicBezTo>
                      <a:pt x="77" y="92"/>
                      <a:pt x="76" y="98"/>
                      <a:pt x="78" y="103"/>
                    </a:cubicBezTo>
                    <a:cubicBezTo>
                      <a:pt x="81" y="111"/>
                      <a:pt x="90" y="116"/>
                      <a:pt x="100" y="116"/>
                    </a:cubicBezTo>
                    <a:cubicBezTo>
                      <a:pt x="104" y="116"/>
                      <a:pt x="107" y="115"/>
                      <a:pt x="110" y="114"/>
                    </a:cubicBezTo>
                    <a:cubicBezTo>
                      <a:pt x="118" y="112"/>
                      <a:pt x="124" y="107"/>
                      <a:pt x="127" y="100"/>
                    </a:cubicBezTo>
                    <a:cubicBezTo>
                      <a:pt x="128" y="98"/>
                      <a:pt x="129" y="95"/>
                      <a:pt x="129" y="92"/>
                    </a:cubicBezTo>
                    <a:cubicBezTo>
                      <a:pt x="129" y="92"/>
                      <a:pt x="129" y="92"/>
                      <a:pt x="129" y="92"/>
                    </a:cubicBezTo>
                    <a:cubicBezTo>
                      <a:pt x="129" y="20"/>
                      <a:pt x="129" y="20"/>
                      <a:pt x="129" y="20"/>
                    </a:cubicBezTo>
                    <a:cubicBezTo>
                      <a:pt x="129" y="16"/>
                      <a:pt x="129" y="16"/>
                      <a:pt x="129" y="16"/>
                    </a:cubicBezTo>
                    <a:cubicBezTo>
                      <a:pt x="129" y="8"/>
                      <a:pt x="129" y="8"/>
                      <a:pt x="129" y="8"/>
                    </a:cubicBezTo>
                    <a:cubicBezTo>
                      <a:pt x="129" y="6"/>
                      <a:pt x="128" y="3"/>
                      <a:pt x="126" y="2"/>
                    </a:cubicBezTo>
                    <a:close/>
                    <a:moveTo>
                      <a:pt x="32" y="119"/>
                    </a:moveTo>
                    <a:cubicBezTo>
                      <a:pt x="22" y="122"/>
                      <a:pt x="12" y="119"/>
                      <a:pt x="10" y="112"/>
                    </a:cubicBezTo>
                    <a:cubicBezTo>
                      <a:pt x="7" y="105"/>
                      <a:pt x="13" y="96"/>
                      <a:pt x="22" y="93"/>
                    </a:cubicBezTo>
                    <a:cubicBezTo>
                      <a:pt x="32" y="90"/>
                      <a:pt x="42" y="93"/>
                      <a:pt x="44" y="100"/>
                    </a:cubicBezTo>
                    <a:cubicBezTo>
                      <a:pt x="47" y="107"/>
                      <a:pt x="41" y="116"/>
                      <a:pt x="32" y="119"/>
                    </a:cubicBezTo>
                    <a:close/>
                    <a:moveTo>
                      <a:pt x="108" y="107"/>
                    </a:moveTo>
                    <a:cubicBezTo>
                      <a:pt x="98" y="110"/>
                      <a:pt x="88" y="107"/>
                      <a:pt x="85" y="100"/>
                    </a:cubicBezTo>
                    <a:cubicBezTo>
                      <a:pt x="83" y="93"/>
                      <a:pt x="88" y="84"/>
                      <a:pt x="98" y="81"/>
                    </a:cubicBezTo>
                    <a:cubicBezTo>
                      <a:pt x="108" y="78"/>
                      <a:pt x="118" y="81"/>
                      <a:pt x="120" y="88"/>
                    </a:cubicBezTo>
                    <a:cubicBezTo>
                      <a:pt x="123" y="95"/>
                      <a:pt x="117" y="104"/>
                      <a:pt x="108" y="107"/>
                    </a:cubicBezTo>
                    <a:close/>
                    <a:moveTo>
                      <a:pt x="121" y="20"/>
                    </a:moveTo>
                    <a:cubicBezTo>
                      <a:pt x="53" y="32"/>
                      <a:pt x="53" y="32"/>
                      <a:pt x="53" y="32"/>
                    </a:cubicBezTo>
                    <a:cubicBezTo>
                      <a:pt x="53" y="28"/>
                      <a:pt x="53" y="28"/>
                      <a:pt x="53" y="28"/>
                    </a:cubicBezTo>
                    <a:cubicBezTo>
                      <a:pt x="53" y="20"/>
                      <a:pt x="53" y="20"/>
                      <a:pt x="53" y="20"/>
                    </a:cubicBezTo>
                    <a:cubicBezTo>
                      <a:pt x="121" y="8"/>
                      <a:pt x="121" y="8"/>
                      <a:pt x="121" y="8"/>
                    </a:cubicBezTo>
                    <a:cubicBezTo>
                      <a:pt x="121" y="16"/>
                      <a:pt x="121" y="16"/>
                      <a:pt x="121" y="16"/>
                    </a:cubicBezTo>
                    <a:lnTo>
                      <a:pt x="121" y="2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grpSp>
            <p:nvGrpSpPr>
              <p:cNvPr id="77" name="Group 31">
                <a:extLst>
                  <a:ext uri="{FF2B5EF4-FFF2-40B4-BE49-F238E27FC236}">
                    <a16:creationId xmlns:a16="http://schemas.microsoft.com/office/drawing/2014/main" id="{FD072421-50A1-419F-84EC-EF6BB8C6CB57}"/>
                  </a:ext>
                </a:extLst>
              </p:cNvPr>
              <p:cNvGrpSpPr/>
              <p:nvPr/>
            </p:nvGrpSpPr>
            <p:grpSpPr>
              <a:xfrm>
                <a:off x="8355201" y="767514"/>
                <a:ext cx="422275" cy="482600"/>
                <a:chOff x="2041525" y="3035301"/>
                <a:chExt cx="422275" cy="482600"/>
              </a:xfrm>
              <a:solidFill>
                <a:schemeClr val="bg1"/>
              </a:solidFill>
            </p:grpSpPr>
            <p:sp>
              <p:nvSpPr>
                <p:cNvPr id="110" name="Freeform 61">
                  <a:extLst>
                    <a:ext uri="{FF2B5EF4-FFF2-40B4-BE49-F238E27FC236}">
                      <a16:creationId xmlns:a16="http://schemas.microsoft.com/office/drawing/2014/main" id="{F80FE2D6-6942-4A23-A2ED-088C115493C0}"/>
                    </a:ext>
                  </a:extLst>
                </p:cNvPr>
                <p:cNvSpPr>
                  <a:spLocks noEditPoints="1"/>
                </p:cNvSpPr>
                <p:nvPr/>
              </p:nvSpPr>
              <p:spPr bwMode="auto">
                <a:xfrm>
                  <a:off x="2041525" y="3035301"/>
                  <a:ext cx="422275" cy="482600"/>
                </a:xfrm>
                <a:custGeom>
                  <a:avLst/>
                  <a:gdLst>
                    <a:gd name="T0" fmla="*/ 56 w 112"/>
                    <a:gd name="T1" fmla="*/ 0 h 128"/>
                    <a:gd name="T2" fmla="*/ 0 w 112"/>
                    <a:gd name="T3" fmla="*/ 26 h 128"/>
                    <a:gd name="T4" fmla="*/ 0 w 112"/>
                    <a:gd name="T5" fmla="*/ 102 h 128"/>
                    <a:gd name="T6" fmla="*/ 56 w 112"/>
                    <a:gd name="T7" fmla="*/ 128 h 128"/>
                    <a:gd name="T8" fmla="*/ 112 w 112"/>
                    <a:gd name="T9" fmla="*/ 102 h 128"/>
                    <a:gd name="T10" fmla="*/ 112 w 112"/>
                    <a:gd name="T11" fmla="*/ 26 h 128"/>
                    <a:gd name="T12" fmla="*/ 56 w 112"/>
                    <a:gd name="T13" fmla="*/ 0 h 128"/>
                    <a:gd name="T14" fmla="*/ 104 w 112"/>
                    <a:gd name="T15" fmla="*/ 102 h 128"/>
                    <a:gd name="T16" fmla="*/ 56 w 112"/>
                    <a:gd name="T17" fmla="*/ 120 h 128"/>
                    <a:gd name="T18" fmla="*/ 8 w 112"/>
                    <a:gd name="T19" fmla="*/ 102 h 128"/>
                    <a:gd name="T20" fmla="*/ 8 w 112"/>
                    <a:gd name="T21" fmla="*/ 87 h 128"/>
                    <a:gd name="T22" fmla="*/ 56 w 112"/>
                    <a:gd name="T23" fmla="*/ 100 h 128"/>
                    <a:gd name="T24" fmla="*/ 104 w 112"/>
                    <a:gd name="T25" fmla="*/ 87 h 128"/>
                    <a:gd name="T26" fmla="*/ 104 w 112"/>
                    <a:gd name="T27" fmla="*/ 102 h 128"/>
                    <a:gd name="T28" fmla="*/ 104 w 112"/>
                    <a:gd name="T29" fmla="*/ 78 h 128"/>
                    <a:gd name="T30" fmla="*/ 104 w 112"/>
                    <a:gd name="T31" fmla="*/ 78 h 128"/>
                    <a:gd name="T32" fmla="*/ 104 w 112"/>
                    <a:gd name="T33" fmla="*/ 78 h 128"/>
                    <a:gd name="T34" fmla="*/ 56 w 112"/>
                    <a:gd name="T35" fmla="*/ 96 h 128"/>
                    <a:gd name="T36" fmla="*/ 8 w 112"/>
                    <a:gd name="T37" fmla="*/ 78 h 128"/>
                    <a:gd name="T38" fmla="*/ 8 w 112"/>
                    <a:gd name="T39" fmla="*/ 78 h 128"/>
                    <a:gd name="T40" fmla="*/ 8 w 112"/>
                    <a:gd name="T41" fmla="*/ 78 h 128"/>
                    <a:gd name="T42" fmla="*/ 8 w 112"/>
                    <a:gd name="T43" fmla="*/ 63 h 128"/>
                    <a:gd name="T44" fmla="*/ 56 w 112"/>
                    <a:gd name="T45" fmla="*/ 76 h 128"/>
                    <a:gd name="T46" fmla="*/ 104 w 112"/>
                    <a:gd name="T47" fmla="*/ 63 h 128"/>
                    <a:gd name="T48" fmla="*/ 104 w 112"/>
                    <a:gd name="T49" fmla="*/ 78 h 128"/>
                    <a:gd name="T50" fmla="*/ 104 w 112"/>
                    <a:gd name="T51" fmla="*/ 54 h 128"/>
                    <a:gd name="T52" fmla="*/ 104 w 112"/>
                    <a:gd name="T53" fmla="*/ 54 h 128"/>
                    <a:gd name="T54" fmla="*/ 104 w 112"/>
                    <a:gd name="T55" fmla="*/ 54 h 128"/>
                    <a:gd name="T56" fmla="*/ 56 w 112"/>
                    <a:gd name="T57" fmla="*/ 72 h 128"/>
                    <a:gd name="T58" fmla="*/ 8 w 112"/>
                    <a:gd name="T59" fmla="*/ 54 h 128"/>
                    <a:gd name="T60" fmla="*/ 8 w 112"/>
                    <a:gd name="T61" fmla="*/ 54 h 128"/>
                    <a:gd name="T62" fmla="*/ 8 w 112"/>
                    <a:gd name="T63" fmla="*/ 54 h 128"/>
                    <a:gd name="T64" fmla="*/ 8 w 112"/>
                    <a:gd name="T65" fmla="*/ 40 h 128"/>
                    <a:gd name="T66" fmla="*/ 56 w 112"/>
                    <a:gd name="T67" fmla="*/ 52 h 128"/>
                    <a:gd name="T68" fmla="*/ 104 w 112"/>
                    <a:gd name="T69" fmla="*/ 40 h 128"/>
                    <a:gd name="T70" fmla="*/ 104 w 112"/>
                    <a:gd name="T71" fmla="*/ 54 h 128"/>
                    <a:gd name="T72" fmla="*/ 56 w 112"/>
                    <a:gd name="T73" fmla="*/ 44 h 128"/>
                    <a:gd name="T74" fmla="*/ 8 w 112"/>
                    <a:gd name="T75" fmla="*/ 26 h 128"/>
                    <a:gd name="T76" fmla="*/ 56 w 112"/>
                    <a:gd name="T77" fmla="*/ 8 h 128"/>
                    <a:gd name="T78" fmla="*/ 104 w 112"/>
                    <a:gd name="T79" fmla="*/ 26 h 128"/>
                    <a:gd name="T80" fmla="*/ 56 w 112"/>
                    <a:gd name="T81" fmla="*/ 4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2" h="128">
                      <a:moveTo>
                        <a:pt x="56" y="0"/>
                      </a:moveTo>
                      <a:cubicBezTo>
                        <a:pt x="29" y="0"/>
                        <a:pt x="0" y="8"/>
                        <a:pt x="0" y="26"/>
                      </a:cubicBezTo>
                      <a:cubicBezTo>
                        <a:pt x="0" y="102"/>
                        <a:pt x="0" y="102"/>
                        <a:pt x="0" y="102"/>
                      </a:cubicBezTo>
                      <a:cubicBezTo>
                        <a:pt x="0" y="120"/>
                        <a:pt x="29" y="128"/>
                        <a:pt x="56" y="128"/>
                      </a:cubicBezTo>
                      <a:cubicBezTo>
                        <a:pt x="83" y="128"/>
                        <a:pt x="112" y="120"/>
                        <a:pt x="112" y="102"/>
                      </a:cubicBezTo>
                      <a:cubicBezTo>
                        <a:pt x="112" y="26"/>
                        <a:pt x="112" y="26"/>
                        <a:pt x="112" y="26"/>
                      </a:cubicBezTo>
                      <a:cubicBezTo>
                        <a:pt x="112" y="8"/>
                        <a:pt x="83" y="0"/>
                        <a:pt x="56" y="0"/>
                      </a:cubicBezTo>
                      <a:close/>
                      <a:moveTo>
                        <a:pt x="104" y="102"/>
                      </a:moveTo>
                      <a:cubicBezTo>
                        <a:pt x="104" y="112"/>
                        <a:pt x="83" y="120"/>
                        <a:pt x="56" y="120"/>
                      </a:cubicBezTo>
                      <a:cubicBezTo>
                        <a:pt x="29" y="120"/>
                        <a:pt x="8" y="112"/>
                        <a:pt x="8" y="102"/>
                      </a:cubicBezTo>
                      <a:cubicBezTo>
                        <a:pt x="8" y="87"/>
                        <a:pt x="8" y="87"/>
                        <a:pt x="8" y="87"/>
                      </a:cubicBezTo>
                      <a:cubicBezTo>
                        <a:pt x="16" y="96"/>
                        <a:pt x="36" y="100"/>
                        <a:pt x="56" y="100"/>
                      </a:cubicBezTo>
                      <a:cubicBezTo>
                        <a:pt x="76" y="100"/>
                        <a:pt x="96" y="96"/>
                        <a:pt x="104" y="87"/>
                      </a:cubicBezTo>
                      <a:lnTo>
                        <a:pt x="104" y="102"/>
                      </a:lnTo>
                      <a:close/>
                      <a:moveTo>
                        <a:pt x="104" y="78"/>
                      </a:moveTo>
                      <a:cubicBezTo>
                        <a:pt x="104" y="78"/>
                        <a:pt x="104" y="78"/>
                        <a:pt x="104" y="78"/>
                      </a:cubicBezTo>
                      <a:cubicBezTo>
                        <a:pt x="104" y="78"/>
                        <a:pt x="104" y="78"/>
                        <a:pt x="104" y="78"/>
                      </a:cubicBezTo>
                      <a:cubicBezTo>
                        <a:pt x="104" y="88"/>
                        <a:pt x="83" y="96"/>
                        <a:pt x="56" y="96"/>
                      </a:cubicBezTo>
                      <a:cubicBezTo>
                        <a:pt x="29" y="96"/>
                        <a:pt x="8" y="88"/>
                        <a:pt x="8" y="78"/>
                      </a:cubicBezTo>
                      <a:cubicBezTo>
                        <a:pt x="8" y="78"/>
                        <a:pt x="8" y="78"/>
                        <a:pt x="8" y="78"/>
                      </a:cubicBezTo>
                      <a:cubicBezTo>
                        <a:pt x="8" y="78"/>
                        <a:pt x="8" y="78"/>
                        <a:pt x="8" y="78"/>
                      </a:cubicBezTo>
                      <a:cubicBezTo>
                        <a:pt x="8" y="63"/>
                        <a:pt x="8" y="63"/>
                        <a:pt x="8" y="63"/>
                      </a:cubicBezTo>
                      <a:cubicBezTo>
                        <a:pt x="16" y="72"/>
                        <a:pt x="36" y="76"/>
                        <a:pt x="56" y="76"/>
                      </a:cubicBezTo>
                      <a:cubicBezTo>
                        <a:pt x="76" y="76"/>
                        <a:pt x="96" y="72"/>
                        <a:pt x="104" y="63"/>
                      </a:cubicBezTo>
                      <a:lnTo>
                        <a:pt x="104" y="78"/>
                      </a:lnTo>
                      <a:close/>
                      <a:moveTo>
                        <a:pt x="104" y="54"/>
                      </a:moveTo>
                      <a:cubicBezTo>
                        <a:pt x="104" y="54"/>
                        <a:pt x="104" y="54"/>
                        <a:pt x="104" y="54"/>
                      </a:cubicBezTo>
                      <a:cubicBezTo>
                        <a:pt x="104" y="54"/>
                        <a:pt x="104" y="54"/>
                        <a:pt x="104" y="54"/>
                      </a:cubicBezTo>
                      <a:cubicBezTo>
                        <a:pt x="104" y="64"/>
                        <a:pt x="83" y="72"/>
                        <a:pt x="56" y="72"/>
                      </a:cubicBezTo>
                      <a:cubicBezTo>
                        <a:pt x="29" y="72"/>
                        <a:pt x="8" y="64"/>
                        <a:pt x="8" y="54"/>
                      </a:cubicBezTo>
                      <a:cubicBezTo>
                        <a:pt x="8" y="54"/>
                        <a:pt x="8" y="54"/>
                        <a:pt x="8" y="54"/>
                      </a:cubicBezTo>
                      <a:cubicBezTo>
                        <a:pt x="8" y="54"/>
                        <a:pt x="8" y="54"/>
                        <a:pt x="8" y="54"/>
                      </a:cubicBezTo>
                      <a:cubicBezTo>
                        <a:pt x="8" y="40"/>
                        <a:pt x="8" y="40"/>
                        <a:pt x="8" y="40"/>
                      </a:cubicBezTo>
                      <a:cubicBezTo>
                        <a:pt x="18" y="48"/>
                        <a:pt x="38" y="52"/>
                        <a:pt x="56" y="52"/>
                      </a:cubicBezTo>
                      <a:cubicBezTo>
                        <a:pt x="74" y="52"/>
                        <a:pt x="94" y="48"/>
                        <a:pt x="104" y="40"/>
                      </a:cubicBezTo>
                      <a:lnTo>
                        <a:pt x="104" y="54"/>
                      </a:lnTo>
                      <a:close/>
                      <a:moveTo>
                        <a:pt x="56" y="44"/>
                      </a:moveTo>
                      <a:cubicBezTo>
                        <a:pt x="29" y="44"/>
                        <a:pt x="8" y="36"/>
                        <a:pt x="8" y="26"/>
                      </a:cubicBezTo>
                      <a:cubicBezTo>
                        <a:pt x="8" y="16"/>
                        <a:pt x="29" y="8"/>
                        <a:pt x="56" y="8"/>
                      </a:cubicBezTo>
                      <a:cubicBezTo>
                        <a:pt x="83" y="8"/>
                        <a:pt x="104" y="16"/>
                        <a:pt x="104" y="26"/>
                      </a:cubicBezTo>
                      <a:cubicBezTo>
                        <a:pt x="104" y="36"/>
                        <a:pt x="83" y="44"/>
                        <a:pt x="56"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111" name="Oval 62">
                  <a:extLst>
                    <a:ext uri="{FF2B5EF4-FFF2-40B4-BE49-F238E27FC236}">
                      <a16:creationId xmlns:a16="http://schemas.microsoft.com/office/drawing/2014/main" id="{9A2B14EB-E766-453D-B906-B16E865CD130}"/>
                    </a:ext>
                  </a:extLst>
                </p:cNvPr>
                <p:cNvSpPr>
                  <a:spLocks noChangeArrowheads="1"/>
                </p:cNvSpPr>
                <p:nvPr/>
              </p:nvSpPr>
              <p:spPr bwMode="auto">
                <a:xfrm>
                  <a:off x="2373313" y="3411538"/>
                  <a:ext cx="30162"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112" name="Oval 63">
                  <a:extLst>
                    <a:ext uri="{FF2B5EF4-FFF2-40B4-BE49-F238E27FC236}">
                      <a16:creationId xmlns:a16="http://schemas.microsoft.com/office/drawing/2014/main" id="{D6450C57-A380-4238-AE9C-B36B0F4F94EC}"/>
                    </a:ext>
                  </a:extLst>
                </p:cNvPr>
                <p:cNvSpPr>
                  <a:spLocks noChangeArrowheads="1"/>
                </p:cNvSpPr>
                <p:nvPr/>
              </p:nvSpPr>
              <p:spPr bwMode="auto">
                <a:xfrm>
                  <a:off x="2373313" y="3321051"/>
                  <a:ext cx="30162"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113" name="Oval 64">
                  <a:extLst>
                    <a:ext uri="{FF2B5EF4-FFF2-40B4-BE49-F238E27FC236}">
                      <a16:creationId xmlns:a16="http://schemas.microsoft.com/office/drawing/2014/main" id="{E0F6B48A-9543-410B-9577-B9448880A78C}"/>
                    </a:ext>
                  </a:extLst>
                </p:cNvPr>
                <p:cNvSpPr>
                  <a:spLocks noChangeArrowheads="1"/>
                </p:cNvSpPr>
                <p:nvPr/>
              </p:nvSpPr>
              <p:spPr bwMode="auto">
                <a:xfrm>
                  <a:off x="2373313" y="3230563"/>
                  <a:ext cx="30162"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grpSp>
          <p:grpSp>
            <p:nvGrpSpPr>
              <p:cNvPr id="78" name="Group 32">
                <a:extLst>
                  <a:ext uri="{FF2B5EF4-FFF2-40B4-BE49-F238E27FC236}">
                    <a16:creationId xmlns:a16="http://schemas.microsoft.com/office/drawing/2014/main" id="{CE5A2065-0933-444E-8D83-E6A2C4804281}"/>
                  </a:ext>
                </a:extLst>
              </p:cNvPr>
              <p:cNvGrpSpPr/>
              <p:nvPr/>
            </p:nvGrpSpPr>
            <p:grpSpPr>
              <a:xfrm>
                <a:off x="10224381" y="3967559"/>
                <a:ext cx="488950" cy="482600"/>
                <a:chOff x="1044576" y="3035301"/>
                <a:chExt cx="488950" cy="482600"/>
              </a:xfrm>
              <a:solidFill>
                <a:schemeClr val="bg1"/>
              </a:solidFill>
            </p:grpSpPr>
            <p:sp>
              <p:nvSpPr>
                <p:cNvPr id="106" name="Freeform 65">
                  <a:extLst>
                    <a:ext uri="{FF2B5EF4-FFF2-40B4-BE49-F238E27FC236}">
                      <a16:creationId xmlns:a16="http://schemas.microsoft.com/office/drawing/2014/main" id="{BFA85B6B-09C1-47CB-BD5B-81AF75CF75C5}"/>
                    </a:ext>
                  </a:extLst>
                </p:cNvPr>
                <p:cNvSpPr>
                  <a:spLocks noEditPoints="1"/>
                </p:cNvSpPr>
                <p:nvPr/>
              </p:nvSpPr>
              <p:spPr bwMode="auto">
                <a:xfrm>
                  <a:off x="1044576" y="3035301"/>
                  <a:ext cx="488950" cy="482600"/>
                </a:xfrm>
                <a:custGeom>
                  <a:avLst/>
                  <a:gdLst>
                    <a:gd name="T0" fmla="*/ 127 w 130"/>
                    <a:gd name="T1" fmla="*/ 42 h 128"/>
                    <a:gd name="T2" fmla="*/ 87 w 130"/>
                    <a:gd name="T3" fmla="*/ 2 h 128"/>
                    <a:gd name="T4" fmla="*/ 79 w 130"/>
                    <a:gd name="T5" fmla="*/ 0 h 128"/>
                    <a:gd name="T6" fmla="*/ 75 w 130"/>
                    <a:gd name="T7" fmla="*/ 2 h 128"/>
                    <a:gd name="T8" fmla="*/ 73 w 130"/>
                    <a:gd name="T9" fmla="*/ 6 h 128"/>
                    <a:gd name="T10" fmla="*/ 64 w 130"/>
                    <a:gd name="T11" fmla="*/ 21 h 128"/>
                    <a:gd name="T12" fmla="*/ 41 w 130"/>
                    <a:gd name="T13" fmla="*/ 37 h 128"/>
                    <a:gd name="T14" fmla="*/ 15 w 130"/>
                    <a:gd name="T15" fmla="*/ 55 h 128"/>
                    <a:gd name="T16" fmla="*/ 1 w 130"/>
                    <a:gd name="T17" fmla="*/ 78 h 128"/>
                    <a:gd name="T18" fmla="*/ 3 w 130"/>
                    <a:gd name="T19" fmla="*/ 86 h 128"/>
                    <a:gd name="T20" fmla="*/ 43 w 130"/>
                    <a:gd name="T21" fmla="*/ 126 h 128"/>
                    <a:gd name="T22" fmla="*/ 51 w 130"/>
                    <a:gd name="T23" fmla="*/ 128 h 128"/>
                    <a:gd name="T24" fmla="*/ 55 w 130"/>
                    <a:gd name="T25" fmla="*/ 126 h 128"/>
                    <a:gd name="T26" fmla="*/ 57 w 130"/>
                    <a:gd name="T27" fmla="*/ 122 h 128"/>
                    <a:gd name="T28" fmla="*/ 66 w 130"/>
                    <a:gd name="T29" fmla="*/ 107 h 128"/>
                    <a:gd name="T30" fmla="*/ 89 w 130"/>
                    <a:gd name="T31" fmla="*/ 91 h 128"/>
                    <a:gd name="T32" fmla="*/ 115 w 130"/>
                    <a:gd name="T33" fmla="*/ 73 h 128"/>
                    <a:gd name="T34" fmla="*/ 129 w 130"/>
                    <a:gd name="T35" fmla="*/ 50 h 128"/>
                    <a:gd name="T36" fmla="*/ 127 w 130"/>
                    <a:gd name="T37" fmla="*/ 42 h 128"/>
                    <a:gd name="T38" fmla="*/ 49 w 130"/>
                    <a:gd name="T39" fmla="*/ 120 h 128"/>
                    <a:gd name="T40" fmla="*/ 9 w 130"/>
                    <a:gd name="T41" fmla="*/ 80 h 128"/>
                    <a:gd name="T42" fmla="*/ 81 w 130"/>
                    <a:gd name="T43" fmla="*/ 8 h 128"/>
                    <a:gd name="T44" fmla="*/ 121 w 130"/>
                    <a:gd name="T45" fmla="*/ 48 h 128"/>
                    <a:gd name="T46" fmla="*/ 49 w 130"/>
                    <a:gd name="T4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28">
                      <a:moveTo>
                        <a:pt x="127" y="42"/>
                      </a:moveTo>
                      <a:cubicBezTo>
                        <a:pt x="87" y="2"/>
                        <a:pt x="87" y="2"/>
                        <a:pt x="87" y="2"/>
                      </a:cubicBezTo>
                      <a:cubicBezTo>
                        <a:pt x="85" y="0"/>
                        <a:pt x="82" y="0"/>
                        <a:pt x="79" y="0"/>
                      </a:cubicBezTo>
                      <a:cubicBezTo>
                        <a:pt x="78" y="1"/>
                        <a:pt x="76" y="1"/>
                        <a:pt x="75" y="2"/>
                      </a:cubicBezTo>
                      <a:cubicBezTo>
                        <a:pt x="74" y="3"/>
                        <a:pt x="74" y="4"/>
                        <a:pt x="73" y="6"/>
                      </a:cubicBezTo>
                      <a:cubicBezTo>
                        <a:pt x="72" y="12"/>
                        <a:pt x="68" y="17"/>
                        <a:pt x="64" y="21"/>
                      </a:cubicBezTo>
                      <a:cubicBezTo>
                        <a:pt x="58" y="27"/>
                        <a:pt x="50" y="32"/>
                        <a:pt x="41" y="37"/>
                      </a:cubicBezTo>
                      <a:cubicBezTo>
                        <a:pt x="32" y="42"/>
                        <a:pt x="23" y="48"/>
                        <a:pt x="15" y="55"/>
                      </a:cubicBezTo>
                      <a:cubicBezTo>
                        <a:pt x="8" y="62"/>
                        <a:pt x="4" y="69"/>
                        <a:pt x="1" y="78"/>
                      </a:cubicBezTo>
                      <a:cubicBezTo>
                        <a:pt x="0" y="80"/>
                        <a:pt x="1" y="84"/>
                        <a:pt x="3" y="86"/>
                      </a:cubicBezTo>
                      <a:cubicBezTo>
                        <a:pt x="43" y="126"/>
                        <a:pt x="43" y="126"/>
                        <a:pt x="43" y="126"/>
                      </a:cubicBezTo>
                      <a:cubicBezTo>
                        <a:pt x="45" y="128"/>
                        <a:pt x="48" y="128"/>
                        <a:pt x="51" y="128"/>
                      </a:cubicBezTo>
                      <a:cubicBezTo>
                        <a:pt x="52" y="127"/>
                        <a:pt x="54" y="127"/>
                        <a:pt x="55" y="126"/>
                      </a:cubicBezTo>
                      <a:cubicBezTo>
                        <a:pt x="56" y="125"/>
                        <a:pt x="56" y="124"/>
                        <a:pt x="57" y="122"/>
                      </a:cubicBezTo>
                      <a:cubicBezTo>
                        <a:pt x="58" y="116"/>
                        <a:pt x="62" y="111"/>
                        <a:pt x="66" y="107"/>
                      </a:cubicBezTo>
                      <a:cubicBezTo>
                        <a:pt x="72" y="101"/>
                        <a:pt x="80" y="96"/>
                        <a:pt x="89" y="91"/>
                      </a:cubicBezTo>
                      <a:cubicBezTo>
                        <a:pt x="98" y="86"/>
                        <a:pt x="107" y="80"/>
                        <a:pt x="115" y="73"/>
                      </a:cubicBezTo>
                      <a:cubicBezTo>
                        <a:pt x="122" y="66"/>
                        <a:pt x="126" y="59"/>
                        <a:pt x="129" y="50"/>
                      </a:cubicBezTo>
                      <a:cubicBezTo>
                        <a:pt x="130" y="48"/>
                        <a:pt x="129" y="44"/>
                        <a:pt x="127" y="42"/>
                      </a:cubicBezTo>
                      <a:close/>
                      <a:moveTo>
                        <a:pt x="49" y="120"/>
                      </a:moveTo>
                      <a:cubicBezTo>
                        <a:pt x="36" y="107"/>
                        <a:pt x="22" y="93"/>
                        <a:pt x="9" y="80"/>
                      </a:cubicBezTo>
                      <a:cubicBezTo>
                        <a:pt x="20" y="43"/>
                        <a:pt x="70" y="45"/>
                        <a:pt x="81" y="8"/>
                      </a:cubicBezTo>
                      <a:cubicBezTo>
                        <a:pt x="94" y="21"/>
                        <a:pt x="108" y="35"/>
                        <a:pt x="121" y="48"/>
                      </a:cubicBezTo>
                      <a:cubicBezTo>
                        <a:pt x="110" y="85"/>
                        <a:pt x="60" y="83"/>
                        <a:pt x="49"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107" name="Freeform 66">
                  <a:extLst>
                    <a:ext uri="{FF2B5EF4-FFF2-40B4-BE49-F238E27FC236}">
                      <a16:creationId xmlns:a16="http://schemas.microsoft.com/office/drawing/2014/main" id="{98F0C586-6114-423E-A7F8-7C2294386982}"/>
                    </a:ext>
                  </a:extLst>
                </p:cNvPr>
                <p:cNvSpPr>
                  <a:spLocks noEditPoints="1"/>
                </p:cNvSpPr>
                <p:nvPr/>
              </p:nvSpPr>
              <p:spPr bwMode="auto">
                <a:xfrm>
                  <a:off x="1222375" y="3205163"/>
                  <a:ext cx="131762" cy="134938"/>
                </a:xfrm>
                <a:custGeom>
                  <a:avLst/>
                  <a:gdLst>
                    <a:gd name="T0" fmla="*/ 28 w 35"/>
                    <a:gd name="T1" fmla="*/ 12 h 36"/>
                    <a:gd name="T2" fmla="*/ 20 w 35"/>
                    <a:gd name="T3" fmla="*/ 13 h 36"/>
                    <a:gd name="T4" fmla="*/ 10 w 35"/>
                    <a:gd name="T5" fmla="*/ 7 h 36"/>
                    <a:gd name="T6" fmla="*/ 15 w 35"/>
                    <a:gd name="T7" fmla="*/ 6 h 36"/>
                    <a:gd name="T8" fmla="*/ 19 w 35"/>
                    <a:gd name="T9" fmla="*/ 6 h 36"/>
                    <a:gd name="T10" fmla="*/ 20 w 35"/>
                    <a:gd name="T11" fmla="*/ 2 h 36"/>
                    <a:gd name="T12" fmla="*/ 13 w 35"/>
                    <a:gd name="T13" fmla="*/ 1 h 36"/>
                    <a:gd name="T14" fmla="*/ 6 w 35"/>
                    <a:gd name="T15" fmla="*/ 4 h 36"/>
                    <a:gd name="T16" fmla="*/ 5 w 35"/>
                    <a:gd name="T17" fmla="*/ 3 h 36"/>
                    <a:gd name="T18" fmla="*/ 3 w 35"/>
                    <a:gd name="T19" fmla="*/ 5 h 36"/>
                    <a:gd name="T20" fmla="*/ 4 w 35"/>
                    <a:gd name="T21" fmla="*/ 6 h 36"/>
                    <a:gd name="T22" fmla="*/ 1 w 35"/>
                    <a:gd name="T23" fmla="*/ 15 h 36"/>
                    <a:gd name="T24" fmla="*/ 3 w 35"/>
                    <a:gd name="T25" fmla="*/ 22 h 36"/>
                    <a:gd name="T26" fmla="*/ 18 w 35"/>
                    <a:gd name="T27" fmla="*/ 21 h 36"/>
                    <a:gd name="T28" fmla="*/ 23 w 35"/>
                    <a:gd name="T29" fmla="*/ 31 h 36"/>
                    <a:gd name="T30" fmla="*/ 19 w 35"/>
                    <a:gd name="T31" fmla="*/ 30 h 36"/>
                    <a:gd name="T32" fmla="*/ 16 w 35"/>
                    <a:gd name="T33" fmla="*/ 28 h 36"/>
                    <a:gd name="T34" fmla="*/ 13 w 35"/>
                    <a:gd name="T35" fmla="*/ 31 h 36"/>
                    <a:gd name="T36" fmla="*/ 17 w 35"/>
                    <a:gd name="T37" fmla="*/ 35 h 36"/>
                    <a:gd name="T38" fmla="*/ 25 w 35"/>
                    <a:gd name="T39" fmla="*/ 36 h 36"/>
                    <a:gd name="T40" fmla="*/ 31 w 35"/>
                    <a:gd name="T41" fmla="*/ 35 h 36"/>
                    <a:gd name="T42" fmla="*/ 33 w 35"/>
                    <a:gd name="T43" fmla="*/ 34 h 36"/>
                    <a:gd name="T44" fmla="*/ 33 w 35"/>
                    <a:gd name="T45" fmla="*/ 32 h 36"/>
                    <a:gd name="T46" fmla="*/ 34 w 35"/>
                    <a:gd name="T47" fmla="*/ 26 h 36"/>
                    <a:gd name="T48" fmla="*/ 35 w 35"/>
                    <a:gd name="T49" fmla="*/ 18 h 36"/>
                    <a:gd name="T50" fmla="*/ 10 w 35"/>
                    <a:gd name="T51" fmla="*/ 17 h 36"/>
                    <a:gd name="T52" fmla="*/ 6 w 35"/>
                    <a:gd name="T53" fmla="*/ 15 h 36"/>
                    <a:gd name="T54" fmla="*/ 7 w 35"/>
                    <a:gd name="T55" fmla="*/ 11 h 36"/>
                    <a:gd name="T56" fmla="*/ 14 w 35"/>
                    <a:gd name="T57" fmla="*/ 16 h 36"/>
                    <a:gd name="T58" fmla="*/ 29 w 35"/>
                    <a:gd name="T59" fmla="*/ 25 h 36"/>
                    <a:gd name="T60" fmla="*/ 21 w 35"/>
                    <a:gd name="T61" fmla="*/ 20 h 36"/>
                    <a:gd name="T62" fmla="*/ 25 w 35"/>
                    <a:gd name="T63" fmla="*/ 18 h 36"/>
                    <a:gd name="T64" fmla="*/ 28 w 35"/>
                    <a:gd name="T65" fmla="*/ 20 h 36"/>
                    <a:gd name="T66" fmla="*/ 29 w 35"/>
                    <a:gd name="T67"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36">
                      <a:moveTo>
                        <a:pt x="32" y="15"/>
                      </a:moveTo>
                      <a:cubicBezTo>
                        <a:pt x="31" y="14"/>
                        <a:pt x="30" y="13"/>
                        <a:pt x="28" y="12"/>
                      </a:cubicBezTo>
                      <a:cubicBezTo>
                        <a:pt x="27" y="12"/>
                        <a:pt x="26" y="12"/>
                        <a:pt x="24" y="12"/>
                      </a:cubicBezTo>
                      <a:cubicBezTo>
                        <a:pt x="23" y="12"/>
                        <a:pt x="22" y="12"/>
                        <a:pt x="20" y="13"/>
                      </a:cubicBezTo>
                      <a:cubicBezTo>
                        <a:pt x="19" y="13"/>
                        <a:pt x="18" y="14"/>
                        <a:pt x="16" y="15"/>
                      </a:cubicBezTo>
                      <a:cubicBezTo>
                        <a:pt x="14" y="12"/>
                        <a:pt x="12" y="10"/>
                        <a:pt x="10" y="7"/>
                      </a:cubicBezTo>
                      <a:cubicBezTo>
                        <a:pt x="11" y="7"/>
                        <a:pt x="12" y="6"/>
                        <a:pt x="13" y="6"/>
                      </a:cubicBezTo>
                      <a:cubicBezTo>
                        <a:pt x="14" y="6"/>
                        <a:pt x="14" y="6"/>
                        <a:pt x="15" y="6"/>
                      </a:cubicBezTo>
                      <a:cubicBezTo>
                        <a:pt x="16" y="7"/>
                        <a:pt x="17" y="7"/>
                        <a:pt x="18" y="7"/>
                      </a:cubicBezTo>
                      <a:cubicBezTo>
                        <a:pt x="18" y="7"/>
                        <a:pt x="19" y="7"/>
                        <a:pt x="19" y="6"/>
                      </a:cubicBezTo>
                      <a:cubicBezTo>
                        <a:pt x="20" y="6"/>
                        <a:pt x="20" y="5"/>
                        <a:pt x="20" y="5"/>
                      </a:cubicBezTo>
                      <a:cubicBezTo>
                        <a:pt x="20" y="4"/>
                        <a:pt x="20" y="3"/>
                        <a:pt x="20" y="2"/>
                      </a:cubicBezTo>
                      <a:cubicBezTo>
                        <a:pt x="19" y="1"/>
                        <a:pt x="18" y="1"/>
                        <a:pt x="16" y="0"/>
                      </a:cubicBezTo>
                      <a:cubicBezTo>
                        <a:pt x="15" y="0"/>
                        <a:pt x="14" y="0"/>
                        <a:pt x="13" y="1"/>
                      </a:cubicBezTo>
                      <a:cubicBezTo>
                        <a:pt x="11" y="1"/>
                        <a:pt x="10" y="1"/>
                        <a:pt x="9" y="2"/>
                      </a:cubicBezTo>
                      <a:cubicBezTo>
                        <a:pt x="8" y="3"/>
                        <a:pt x="7" y="3"/>
                        <a:pt x="6" y="4"/>
                      </a:cubicBezTo>
                      <a:cubicBezTo>
                        <a:pt x="6" y="4"/>
                        <a:pt x="6" y="3"/>
                        <a:pt x="6" y="3"/>
                      </a:cubicBezTo>
                      <a:cubicBezTo>
                        <a:pt x="5" y="3"/>
                        <a:pt x="5" y="3"/>
                        <a:pt x="5" y="3"/>
                      </a:cubicBezTo>
                      <a:cubicBezTo>
                        <a:pt x="4" y="3"/>
                        <a:pt x="4" y="3"/>
                        <a:pt x="3" y="3"/>
                      </a:cubicBezTo>
                      <a:cubicBezTo>
                        <a:pt x="3" y="4"/>
                        <a:pt x="3" y="4"/>
                        <a:pt x="3" y="5"/>
                      </a:cubicBezTo>
                      <a:cubicBezTo>
                        <a:pt x="3" y="5"/>
                        <a:pt x="3" y="5"/>
                        <a:pt x="4" y="6"/>
                      </a:cubicBezTo>
                      <a:cubicBezTo>
                        <a:pt x="4" y="6"/>
                        <a:pt x="4" y="6"/>
                        <a:pt x="4" y="6"/>
                      </a:cubicBezTo>
                      <a:cubicBezTo>
                        <a:pt x="3" y="7"/>
                        <a:pt x="2" y="9"/>
                        <a:pt x="2" y="10"/>
                      </a:cubicBezTo>
                      <a:cubicBezTo>
                        <a:pt x="1" y="12"/>
                        <a:pt x="1" y="13"/>
                        <a:pt x="1" y="15"/>
                      </a:cubicBezTo>
                      <a:cubicBezTo>
                        <a:pt x="0" y="16"/>
                        <a:pt x="1" y="17"/>
                        <a:pt x="1" y="18"/>
                      </a:cubicBezTo>
                      <a:cubicBezTo>
                        <a:pt x="1" y="20"/>
                        <a:pt x="2" y="21"/>
                        <a:pt x="3" y="22"/>
                      </a:cubicBezTo>
                      <a:cubicBezTo>
                        <a:pt x="5" y="23"/>
                        <a:pt x="8" y="24"/>
                        <a:pt x="10" y="24"/>
                      </a:cubicBezTo>
                      <a:cubicBezTo>
                        <a:pt x="13" y="23"/>
                        <a:pt x="15" y="23"/>
                        <a:pt x="18" y="21"/>
                      </a:cubicBezTo>
                      <a:cubicBezTo>
                        <a:pt x="21" y="24"/>
                        <a:pt x="23" y="27"/>
                        <a:pt x="25" y="29"/>
                      </a:cubicBezTo>
                      <a:cubicBezTo>
                        <a:pt x="24" y="30"/>
                        <a:pt x="24" y="30"/>
                        <a:pt x="23" y="31"/>
                      </a:cubicBezTo>
                      <a:cubicBezTo>
                        <a:pt x="22" y="31"/>
                        <a:pt x="21" y="31"/>
                        <a:pt x="21" y="31"/>
                      </a:cubicBezTo>
                      <a:cubicBezTo>
                        <a:pt x="20" y="30"/>
                        <a:pt x="20" y="30"/>
                        <a:pt x="19" y="30"/>
                      </a:cubicBezTo>
                      <a:cubicBezTo>
                        <a:pt x="18" y="29"/>
                        <a:pt x="18" y="29"/>
                        <a:pt x="17" y="29"/>
                      </a:cubicBezTo>
                      <a:cubicBezTo>
                        <a:pt x="17" y="28"/>
                        <a:pt x="16" y="28"/>
                        <a:pt x="16" y="28"/>
                      </a:cubicBezTo>
                      <a:cubicBezTo>
                        <a:pt x="15" y="28"/>
                        <a:pt x="15" y="29"/>
                        <a:pt x="14" y="29"/>
                      </a:cubicBezTo>
                      <a:cubicBezTo>
                        <a:pt x="13" y="30"/>
                        <a:pt x="13" y="30"/>
                        <a:pt x="13" y="31"/>
                      </a:cubicBezTo>
                      <a:cubicBezTo>
                        <a:pt x="13" y="32"/>
                        <a:pt x="13" y="33"/>
                        <a:pt x="14" y="33"/>
                      </a:cubicBezTo>
                      <a:cubicBezTo>
                        <a:pt x="15" y="34"/>
                        <a:pt x="16" y="35"/>
                        <a:pt x="17" y="35"/>
                      </a:cubicBezTo>
                      <a:cubicBezTo>
                        <a:pt x="18" y="36"/>
                        <a:pt x="19" y="36"/>
                        <a:pt x="20" y="36"/>
                      </a:cubicBezTo>
                      <a:cubicBezTo>
                        <a:pt x="22" y="36"/>
                        <a:pt x="23" y="36"/>
                        <a:pt x="25" y="36"/>
                      </a:cubicBezTo>
                      <a:cubicBezTo>
                        <a:pt x="26" y="35"/>
                        <a:pt x="27" y="34"/>
                        <a:pt x="29" y="33"/>
                      </a:cubicBezTo>
                      <a:cubicBezTo>
                        <a:pt x="30" y="33"/>
                        <a:pt x="30" y="34"/>
                        <a:pt x="31" y="35"/>
                      </a:cubicBezTo>
                      <a:cubicBezTo>
                        <a:pt x="31" y="35"/>
                        <a:pt x="32" y="35"/>
                        <a:pt x="32" y="35"/>
                      </a:cubicBezTo>
                      <a:cubicBezTo>
                        <a:pt x="33" y="35"/>
                        <a:pt x="33" y="35"/>
                        <a:pt x="33" y="34"/>
                      </a:cubicBezTo>
                      <a:cubicBezTo>
                        <a:pt x="33" y="34"/>
                        <a:pt x="34" y="34"/>
                        <a:pt x="34" y="33"/>
                      </a:cubicBezTo>
                      <a:cubicBezTo>
                        <a:pt x="34" y="33"/>
                        <a:pt x="33" y="32"/>
                        <a:pt x="33" y="32"/>
                      </a:cubicBezTo>
                      <a:cubicBezTo>
                        <a:pt x="32" y="32"/>
                        <a:pt x="32" y="31"/>
                        <a:pt x="31" y="30"/>
                      </a:cubicBezTo>
                      <a:cubicBezTo>
                        <a:pt x="32" y="29"/>
                        <a:pt x="33" y="27"/>
                        <a:pt x="34" y="26"/>
                      </a:cubicBezTo>
                      <a:cubicBezTo>
                        <a:pt x="35" y="24"/>
                        <a:pt x="35" y="23"/>
                        <a:pt x="35" y="21"/>
                      </a:cubicBezTo>
                      <a:cubicBezTo>
                        <a:pt x="35" y="20"/>
                        <a:pt x="35" y="19"/>
                        <a:pt x="35" y="18"/>
                      </a:cubicBezTo>
                      <a:cubicBezTo>
                        <a:pt x="34" y="17"/>
                        <a:pt x="33" y="16"/>
                        <a:pt x="32" y="15"/>
                      </a:cubicBezTo>
                      <a:close/>
                      <a:moveTo>
                        <a:pt x="10" y="17"/>
                      </a:moveTo>
                      <a:cubicBezTo>
                        <a:pt x="9" y="17"/>
                        <a:pt x="8" y="17"/>
                        <a:pt x="7" y="16"/>
                      </a:cubicBezTo>
                      <a:cubicBezTo>
                        <a:pt x="7" y="16"/>
                        <a:pt x="6" y="15"/>
                        <a:pt x="6" y="15"/>
                      </a:cubicBezTo>
                      <a:cubicBezTo>
                        <a:pt x="6" y="14"/>
                        <a:pt x="6" y="14"/>
                        <a:pt x="6" y="13"/>
                      </a:cubicBezTo>
                      <a:cubicBezTo>
                        <a:pt x="6" y="13"/>
                        <a:pt x="6" y="12"/>
                        <a:pt x="7" y="11"/>
                      </a:cubicBezTo>
                      <a:cubicBezTo>
                        <a:pt x="7" y="11"/>
                        <a:pt x="7" y="10"/>
                        <a:pt x="8" y="9"/>
                      </a:cubicBezTo>
                      <a:cubicBezTo>
                        <a:pt x="10" y="11"/>
                        <a:pt x="12" y="14"/>
                        <a:pt x="14" y="16"/>
                      </a:cubicBezTo>
                      <a:cubicBezTo>
                        <a:pt x="12" y="17"/>
                        <a:pt x="11" y="17"/>
                        <a:pt x="10" y="17"/>
                      </a:cubicBezTo>
                      <a:close/>
                      <a:moveTo>
                        <a:pt x="29" y="25"/>
                      </a:moveTo>
                      <a:cubicBezTo>
                        <a:pt x="28" y="26"/>
                        <a:pt x="28" y="27"/>
                        <a:pt x="27" y="27"/>
                      </a:cubicBezTo>
                      <a:cubicBezTo>
                        <a:pt x="25" y="25"/>
                        <a:pt x="23" y="22"/>
                        <a:pt x="21" y="20"/>
                      </a:cubicBezTo>
                      <a:cubicBezTo>
                        <a:pt x="21" y="20"/>
                        <a:pt x="22" y="19"/>
                        <a:pt x="23" y="19"/>
                      </a:cubicBezTo>
                      <a:cubicBezTo>
                        <a:pt x="23" y="19"/>
                        <a:pt x="24" y="19"/>
                        <a:pt x="25" y="18"/>
                      </a:cubicBezTo>
                      <a:cubicBezTo>
                        <a:pt x="25" y="18"/>
                        <a:pt x="26" y="18"/>
                        <a:pt x="27" y="19"/>
                      </a:cubicBezTo>
                      <a:cubicBezTo>
                        <a:pt x="27" y="19"/>
                        <a:pt x="28" y="19"/>
                        <a:pt x="28" y="20"/>
                      </a:cubicBezTo>
                      <a:cubicBezTo>
                        <a:pt x="29" y="20"/>
                        <a:pt x="29" y="21"/>
                        <a:pt x="29" y="21"/>
                      </a:cubicBezTo>
                      <a:cubicBezTo>
                        <a:pt x="30" y="22"/>
                        <a:pt x="30" y="23"/>
                        <a:pt x="29" y="23"/>
                      </a:cubicBezTo>
                      <a:cubicBezTo>
                        <a:pt x="29" y="24"/>
                        <a:pt x="29" y="25"/>
                        <a:pt x="2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108" name="Freeform 67">
                  <a:extLst>
                    <a:ext uri="{FF2B5EF4-FFF2-40B4-BE49-F238E27FC236}">
                      <a16:creationId xmlns:a16="http://schemas.microsoft.com/office/drawing/2014/main" id="{042600B2-B0A2-4352-89B7-59A9DDAEA0C5}"/>
                    </a:ext>
                  </a:extLst>
                </p:cNvPr>
                <p:cNvSpPr>
                  <a:spLocks/>
                </p:cNvSpPr>
                <p:nvPr/>
              </p:nvSpPr>
              <p:spPr bwMode="auto">
                <a:xfrm>
                  <a:off x="1211263" y="3367088"/>
                  <a:ext cx="71437" cy="79375"/>
                </a:xfrm>
                <a:custGeom>
                  <a:avLst/>
                  <a:gdLst>
                    <a:gd name="T0" fmla="*/ 16 w 19"/>
                    <a:gd name="T1" fmla="*/ 1 h 21"/>
                    <a:gd name="T2" fmla="*/ 16 w 19"/>
                    <a:gd name="T3" fmla="*/ 1 h 21"/>
                    <a:gd name="T4" fmla="*/ 9 w 19"/>
                    <a:gd name="T5" fmla="*/ 7 h 21"/>
                    <a:gd name="T6" fmla="*/ 3 w 19"/>
                    <a:gd name="T7" fmla="*/ 14 h 21"/>
                    <a:gd name="T8" fmla="*/ 0 w 19"/>
                    <a:gd name="T9" fmla="*/ 17 h 21"/>
                    <a:gd name="T10" fmla="*/ 0 w 19"/>
                    <a:gd name="T11" fmla="*/ 17 h 21"/>
                    <a:gd name="T12" fmla="*/ 0 w 19"/>
                    <a:gd name="T13" fmla="*/ 20 h 21"/>
                    <a:gd name="T14" fmla="*/ 3 w 19"/>
                    <a:gd name="T15" fmla="*/ 20 h 21"/>
                    <a:gd name="T16" fmla="*/ 3 w 19"/>
                    <a:gd name="T17" fmla="*/ 20 h 21"/>
                    <a:gd name="T18" fmla="*/ 6 w 19"/>
                    <a:gd name="T19" fmla="*/ 16 h 21"/>
                    <a:gd name="T20" fmla="*/ 11 w 19"/>
                    <a:gd name="T21" fmla="*/ 10 h 21"/>
                    <a:gd name="T22" fmla="*/ 18 w 19"/>
                    <a:gd name="T23" fmla="*/ 4 h 21"/>
                    <a:gd name="T24" fmla="*/ 18 w 19"/>
                    <a:gd name="T25" fmla="*/ 4 h 21"/>
                    <a:gd name="T26" fmla="*/ 19 w 19"/>
                    <a:gd name="T27" fmla="*/ 4 h 21"/>
                    <a:gd name="T28" fmla="*/ 19 w 19"/>
                    <a:gd name="T29" fmla="*/ 1 h 21"/>
                    <a:gd name="T30" fmla="*/ 16 w 19"/>
                    <a:gd name="T31"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1">
                      <a:moveTo>
                        <a:pt x="16" y="1"/>
                      </a:moveTo>
                      <a:cubicBezTo>
                        <a:pt x="16" y="1"/>
                        <a:pt x="16" y="1"/>
                        <a:pt x="16" y="1"/>
                      </a:cubicBezTo>
                      <a:cubicBezTo>
                        <a:pt x="13" y="3"/>
                        <a:pt x="11" y="5"/>
                        <a:pt x="9" y="7"/>
                      </a:cubicBezTo>
                      <a:cubicBezTo>
                        <a:pt x="6" y="9"/>
                        <a:pt x="5" y="11"/>
                        <a:pt x="3" y="14"/>
                      </a:cubicBezTo>
                      <a:cubicBezTo>
                        <a:pt x="0" y="17"/>
                        <a:pt x="0" y="17"/>
                        <a:pt x="0" y="17"/>
                      </a:cubicBezTo>
                      <a:cubicBezTo>
                        <a:pt x="0" y="17"/>
                        <a:pt x="0" y="17"/>
                        <a:pt x="0" y="17"/>
                      </a:cubicBezTo>
                      <a:cubicBezTo>
                        <a:pt x="0" y="18"/>
                        <a:pt x="0" y="19"/>
                        <a:pt x="0" y="20"/>
                      </a:cubicBezTo>
                      <a:cubicBezTo>
                        <a:pt x="1" y="21"/>
                        <a:pt x="2" y="21"/>
                        <a:pt x="3" y="20"/>
                      </a:cubicBezTo>
                      <a:cubicBezTo>
                        <a:pt x="3" y="20"/>
                        <a:pt x="3" y="20"/>
                        <a:pt x="3" y="20"/>
                      </a:cubicBezTo>
                      <a:cubicBezTo>
                        <a:pt x="6" y="16"/>
                        <a:pt x="6" y="16"/>
                        <a:pt x="6" y="16"/>
                      </a:cubicBezTo>
                      <a:cubicBezTo>
                        <a:pt x="8" y="14"/>
                        <a:pt x="9" y="12"/>
                        <a:pt x="11" y="10"/>
                      </a:cubicBezTo>
                      <a:cubicBezTo>
                        <a:pt x="14" y="8"/>
                        <a:pt x="16" y="6"/>
                        <a:pt x="18" y="4"/>
                      </a:cubicBezTo>
                      <a:cubicBezTo>
                        <a:pt x="18" y="4"/>
                        <a:pt x="18" y="4"/>
                        <a:pt x="18" y="4"/>
                      </a:cubicBezTo>
                      <a:cubicBezTo>
                        <a:pt x="18" y="4"/>
                        <a:pt x="18" y="4"/>
                        <a:pt x="19" y="4"/>
                      </a:cubicBezTo>
                      <a:cubicBezTo>
                        <a:pt x="19" y="3"/>
                        <a:pt x="19" y="2"/>
                        <a:pt x="19" y="1"/>
                      </a:cubicBezTo>
                      <a:cubicBezTo>
                        <a:pt x="18" y="0"/>
                        <a:pt x="17" y="0"/>
                        <a:pt x="1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109" name="Freeform 68">
                  <a:extLst>
                    <a:ext uri="{FF2B5EF4-FFF2-40B4-BE49-F238E27FC236}">
                      <a16:creationId xmlns:a16="http://schemas.microsoft.com/office/drawing/2014/main" id="{D8941DAE-FE8B-42C4-8E47-490AF5683087}"/>
                    </a:ext>
                  </a:extLst>
                </p:cNvPr>
                <p:cNvSpPr>
                  <a:spLocks/>
                </p:cNvSpPr>
                <p:nvPr/>
              </p:nvSpPr>
              <p:spPr bwMode="auto">
                <a:xfrm>
                  <a:off x="1296988" y="3111501"/>
                  <a:ext cx="74612" cy="77788"/>
                </a:xfrm>
                <a:custGeom>
                  <a:avLst/>
                  <a:gdLst>
                    <a:gd name="T0" fmla="*/ 8 w 20"/>
                    <a:gd name="T1" fmla="*/ 11 h 21"/>
                    <a:gd name="T2" fmla="*/ 1 w 20"/>
                    <a:gd name="T3" fmla="*/ 17 h 21"/>
                    <a:gd name="T4" fmla="*/ 0 w 20"/>
                    <a:gd name="T5" fmla="*/ 17 h 21"/>
                    <a:gd name="T6" fmla="*/ 0 w 20"/>
                    <a:gd name="T7" fmla="*/ 20 h 21"/>
                    <a:gd name="T8" fmla="*/ 3 w 20"/>
                    <a:gd name="T9" fmla="*/ 20 h 21"/>
                    <a:gd name="T10" fmla="*/ 3 w 20"/>
                    <a:gd name="T11" fmla="*/ 20 h 21"/>
                    <a:gd name="T12" fmla="*/ 10 w 20"/>
                    <a:gd name="T13" fmla="*/ 14 h 21"/>
                    <a:gd name="T14" fmla="*/ 16 w 20"/>
                    <a:gd name="T15" fmla="*/ 7 h 21"/>
                    <a:gd name="T16" fmla="*/ 19 w 20"/>
                    <a:gd name="T17" fmla="*/ 3 h 21"/>
                    <a:gd name="T18" fmla="*/ 19 w 20"/>
                    <a:gd name="T19" fmla="*/ 3 h 21"/>
                    <a:gd name="T20" fmla="*/ 19 w 20"/>
                    <a:gd name="T21" fmla="*/ 0 h 21"/>
                    <a:gd name="T22" fmla="*/ 16 w 20"/>
                    <a:gd name="T23" fmla="*/ 0 h 21"/>
                    <a:gd name="T24" fmla="*/ 16 w 20"/>
                    <a:gd name="T25" fmla="*/ 1 h 21"/>
                    <a:gd name="T26" fmla="*/ 13 w 20"/>
                    <a:gd name="T27" fmla="*/ 5 h 21"/>
                    <a:gd name="T28" fmla="*/ 8 w 20"/>
                    <a:gd name="T29"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1">
                      <a:moveTo>
                        <a:pt x="8" y="11"/>
                      </a:moveTo>
                      <a:cubicBezTo>
                        <a:pt x="5" y="13"/>
                        <a:pt x="3" y="15"/>
                        <a:pt x="1" y="17"/>
                      </a:cubicBezTo>
                      <a:cubicBezTo>
                        <a:pt x="1" y="17"/>
                        <a:pt x="0" y="17"/>
                        <a:pt x="0" y="17"/>
                      </a:cubicBezTo>
                      <a:cubicBezTo>
                        <a:pt x="0" y="18"/>
                        <a:pt x="0" y="19"/>
                        <a:pt x="0" y="20"/>
                      </a:cubicBezTo>
                      <a:cubicBezTo>
                        <a:pt x="1" y="21"/>
                        <a:pt x="2" y="21"/>
                        <a:pt x="3" y="20"/>
                      </a:cubicBezTo>
                      <a:cubicBezTo>
                        <a:pt x="3" y="20"/>
                        <a:pt x="3" y="20"/>
                        <a:pt x="3" y="20"/>
                      </a:cubicBezTo>
                      <a:cubicBezTo>
                        <a:pt x="6" y="18"/>
                        <a:pt x="8" y="16"/>
                        <a:pt x="10" y="14"/>
                      </a:cubicBezTo>
                      <a:cubicBezTo>
                        <a:pt x="13" y="12"/>
                        <a:pt x="14" y="9"/>
                        <a:pt x="16" y="7"/>
                      </a:cubicBezTo>
                      <a:cubicBezTo>
                        <a:pt x="19" y="3"/>
                        <a:pt x="19" y="3"/>
                        <a:pt x="19" y="3"/>
                      </a:cubicBezTo>
                      <a:cubicBezTo>
                        <a:pt x="19" y="3"/>
                        <a:pt x="19" y="3"/>
                        <a:pt x="19" y="3"/>
                      </a:cubicBezTo>
                      <a:cubicBezTo>
                        <a:pt x="20" y="2"/>
                        <a:pt x="20" y="1"/>
                        <a:pt x="19" y="0"/>
                      </a:cubicBezTo>
                      <a:cubicBezTo>
                        <a:pt x="18" y="0"/>
                        <a:pt x="17" y="0"/>
                        <a:pt x="16" y="0"/>
                      </a:cubicBezTo>
                      <a:cubicBezTo>
                        <a:pt x="16" y="1"/>
                        <a:pt x="16" y="1"/>
                        <a:pt x="16" y="1"/>
                      </a:cubicBezTo>
                      <a:cubicBezTo>
                        <a:pt x="13" y="5"/>
                        <a:pt x="13" y="5"/>
                        <a:pt x="13" y="5"/>
                      </a:cubicBezTo>
                      <a:cubicBezTo>
                        <a:pt x="11" y="7"/>
                        <a:pt x="10" y="9"/>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grpSp>
          <p:grpSp>
            <p:nvGrpSpPr>
              <p:cNvPr id="79" name="Group 33">
                <a:extLst>
                  <a:ext uri="{FF2B5EF4-FFF2-40B4-BE49-F238E27FC236}">
                    <a16:creationId xmlns:a16="http://schemas.microsoft.com/office/drawing/2014/main" id="{A5A7529A-4726-4952-9BDF-25BD062C9808}"/>
                  </a:ext>
                </a:extLst>
              </p:cNvPr>
              <p:cNvGrpSpPr/>
              <p:nvPr/>
            </p:nvGrpSpPr>
            <p:grpSpPr>
              <a:xfrm>
                <a:off x="7197315" y="3405112"/>
                <a:ext cx="331787" cy="482600"/>
                <a:chOff x="4029075" y="2071688"/>
                <a:chExt cx="331787" cy="482600"/>
              </a:xfrm>
              <a:solidFill>
                <a:schemeClr val="bg1"/>
              </a:solidFill>
            </p:grpSpPr>
            <p:sp>
              <p:nvSpPr>
                <p:cNvPr id="97" name="Oval 69">
                  <a:extLst>
                    <a:ext uri="{FF2B5EF4-FFF2-40B4-BE49-F238E27FC236}">
                      <a16:creationId xmlns:a16="http://schemas.microsoft.com/office/drawing/2014/main" id="{D258952B-234B-45C6-8845-F1726E2603BC}"/>
                    </a:ext>
                  </a:extLst>
                </p:cNvPr>
                <p:cNvSpPr>
                  <a:spLocks noChangeArrowheads="1"/>
                </p:cNvSpPr>
                <p:nvPr/>
              </p:nvSpPr>
              <p:spPr bwMode="auto">
                <a:xfrm>
                  <a:off x="4164013" y="2208213"/>
                  <a:ext cx="30162"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98" name="Oval 70">
                  <a:extLst>
                    <a:ext uri="{FF2B5EF4-FFF2-40B4-BE49-F238E27FC236}">
                      <a16:creationId xmlns:a16="http://schemas.microsoft.com/office/drawing/2014/main" id="{8CB3DDD5-ACC7-4154-BD44-777DAAFA38DB}"/>
                    </a:ext>
                  </a:extLst>
                </p:cNvPr>
                <p:cNvSpPr>
                  <a:spLocks noChangeArrowheads="1"/>
                </p:cNvSpPr>
                <p:nvPr/>
              </p:nvSpPr>
              <p:spPr bwMode="auto">
                <a:xfrm>
                  <a:off x="4164013" y="2389188"/>
                  <a:ext cx="30162" cy="28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99" name="Oval 71">
                  <a:extLst>
                    <a:ext uri="{FF2B5EF4-FFF2-40B4-BE49-F238E27FC236}">
                      <a16:creationId xmlns:a16="http://schemas.microsoft.com/office/drawing/2014/main" id="{BC6867BE-4A09-412F-BDA1-BA6C1A36AE8D}"/>
                    </a:ext>
                  </a:extLst>
                </p:cNvPr>
                <p:cNvSpPr>
                  <a:spLocks noChangeArrowheads="1"/>
                </p:cNvSpPr>
                <p:nvPr/>
              </p:nvSpPr>
              <p:spPr bwMode="auto">
                <a:xfrm>
                  <a:off x="4073525" y="2298701"/>
                  <a:ext cx="30162"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100" name="Oval 72">
                  <a:extLst>
                    <a:ext uri="{FF2B5EF4-FFF2-40B4-BE49-F238E27FC236}">
                      <a16:creationId xmlns:a16="http://schemas.microsoft.com/office/drawing/2014/main" id="{14B3B67E-707E-48F4-AD87-3A4981C4F5B2}"/>
                    </a:ext>
                  </a:extLst>
                </p:cNvPr>
                <p:cNvSpPr>
                  <a:spLocks noChangeArrowheads="1"/>
                </p:cNvSpPr>
                <p:nvPr/>
              </p:nvSpPr>
              <p:spPr bwMode="auto">
                <a:xfrm>
                  <a:off x="4254500" y="2298701"/>
                  <a:ext cx="30162"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101" name="Freeform 73">
                  <a:extLst>
                    <a:ext uri="{FF2B5EF4-FFF2-40B4-BE49-F238E27FC236}">
                      <a16:creationId xmlns:a16="http://schemas.microsoft.com/office/drawing/2014/main" id="{FB001E89-4337-4794-BC5A-C0608F12A4AC}"/>
                    </a:ext>
                  </a:extLst>
                </p:cNvPr>
                <p:cNvSpPr>
                  <a:spLocks/>
                </p:cNvSpPr>
                <p:nvPr/>
              </p:nvSpPr>
              <p:spPr bwMode="auto">
                <a:xfrm>
                  <a:off x="4100513" y="2362201"/>
                  <a:ext cx="30162" cy="30163"/>
                </a:xfrm>
                <a:custGeom>
                  <a:avLst/>
                  <a:gdLst>
                    <a:gd name="T0" fmla="*/ 1 w 8"/>
                    <a:gd name="T1" fmla="*/ 1 h 8"/>
                    <a:gd name="T2" fmla="*/ 1 w 8"/>
                    <a:gd name="T3" fmla="*/ 7 h 8"/>
                    <a:gd name="T4" fmla="*/ 7 w 8"/>
                    <a:gd name="T5" fmla="*/ 7 h 8"/>
                    <a:gd name="T6" fmla="*/ 7 w 8"/>
                    <a:gd name="T7" fmla="*/ 1 h 8"/>
                    <a:gd name="T8" fmla="*/ 1 w 8"/>
                    <a:gd name="T9" fmla="*/ 1 h 8"/>
                  </a:gdLst>
                  <a:ahLst/>
                  <a:cxnLst>
                    <a:cxn ang="0">
                      <a:pos x="T0" y="T1"/>
                    </a:cxn>
                    <a:cxn ang="0">
                      <a:pos x="T2" y="T3"/>
                    </a:cxn>
                    <a:cxn ang="0">
                      <a:pos x="T4" y="T5"/>
                    </a:cxn>
                    <a:cxn ang="0">
                      <a:pos x="T6" y="T7"/>
                    </a:cxn>
                    <a:cxn ang="0">
                      <a:pos x="T8" y="T9"/>
                    </a:cxn>
                  </a:cxnLst>
                  <a:rect l="0" t="0" r="r" b="b"/>
                  <a:pathLst>
                    <a:path w="8" h="8">
                      <a:moveTo>
                        <a:pt x="1" y="1"/>
                      </a:moveTo>
                      <a:cubicBezTo>
                        <a:pt x="0" y="3"/>
                        <a:pt x="0" y="5"/>
                        <a:pt x="1" y="7"/>
                      </a:cubicBezTo>
                      <a:cubicBezTo>
                        <a:pt x="3" y="8"/>
                        <a:pt x="5" y="8"/>
                        <a:pt x="7" y="7"/>
                      </a:cubicBezTo>
                      <a:cubicBezTo>
                        <a:pt x="8" y="5"/>
                        <a:pt x="8" y="3"/>
                        <a:pt x="7" y="1"/>
                      </a:cubicBezTo>
                      <a:cubicBezTo>
                        <a:pt x="5" y="0"/>
                        <a:pt x="3"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102" name="Freeform 74">
                  <a:extLst>
                    <a:ext uri="{FF2B5EF4-FFF2-40B4-BE49-F238E27FC236}">
                      <a16:creationId xmlns:a16="http://schemas.microsoft.com/office/drawing/2014/main" id="{32E07FFC-522A-4F00-872C-5F12B416DF4E}"/>
                    </a:ext>
                  </a:extLst>
                </p:cNvPr>
                <p:cNvSpPr>
                  <a:spLocks/>
                </p:cNvSpPr>
                <p:nvPr/>
              </p:nvSpPr>
              <p:spPr bwMode="auto">
                <a:xfrm>
                  <a:off x="4100513" y="2233613"/>
                  <a:ext cx="30162" cy="30163"/>
                </a:xfrm>
                <a:custGeom>
                  <a:avLst/>
                  <a:gdLst>
                    <a:gd name="T0" fmla="*/ 1 w 8"/>
                    <a:gd name="T1" fmla="*/ 1 h 8"/>
                    <a:gd name="T2" fmla="*/ 1 w 8"/>
                    <a:gd name="T3" fmla="*/ 7 h 8"/>
                    <a:gd name="T4" fmla="*/ 7 w 8"/>
                    <a:gd name="T5" fmla="*/ 7 h 8"/>
                    <a:gd name="T6" fmla="*/ 7 w 8"/>
                    <a:gd name="T7" fmla="*/ 1 h 8"/>
                    <a:gd name="T8" fmla="*/ 1 w 8"/>
                    <a:gd name="T9" fmla="*/ 1 h 8"/>
                  </a:gdLst>
                  <a:ahLst/>
                  <a:cxnLst>
                    <a:cxn ang="0">
                      <a:pos x="T0" y="T1"/>
                    </a:cxn>
                    <a:cxn ang="0">
                      <a:pos x="T2" y="T3"/>
                    </a:cxn>
                    <a:cxn ang="0">
                      <a:pos x="T4" y="T5"/>
                    </a:cxn>
                    <a:cxn ang="0">
                      <a:pos x="T6" y="T7"/>
                    </a:cxn>
                    <a:cxn ang="0">
                      <a:pos x="T8" y="T9"/>
                    </a:cxn>
                  </a:cxnLst>
                  <a:rect l="0" t="0" r="r" b="b"/>
                  <a:pathLst>
                    <a:path w="8" h="8">
                      <a:moveTo>
                        <a:pt x="1" y="1"/>
                      </a:moveTo>
                      <a:cubicBezTo>
                        <a:pt x="0" y="3"/>
                        <a:pt x="0" y="5"/>
                        <a:pt x="1" y="7"/>
                      </a:cubicBezTo>
                      <a:cubicBezTo>
                        <a:pt x="3" y="8"/>
                        <a:pt x="5" y="8"/>
                        <a:pt x="7" y="7"/>
                      </a:cubicBezTo>
                      <a:cubicBezTo>
                        <a:pt x="8" y="5"/>
                        <a:pt x="8" y="3"/>
                        <a:pt x="7" y="1"/>
                      </a:cubicBezTo>
                      <a:cubicBezTo>
                        <a:pt x="5" y="0"/>
                        <a:pt x="3"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103" name="Freeform 75">
                  <a:extLst>
                    <a:ext uri="{FF2B5EF4-FFF2-40B4-BE49-F238E27FC236}">
                      <a16:creationId xmlns:a16="http://schemas.microsoft.com/office/drawing/2014/main" id="{37B7B40E-48F1-4419-9394-C85D9417FEA0}"/>
                    </a:ext>
                  </a:extLst>
                </p:cNvPr>
                <p:cNvSpPr>
                  <a:spLocks/>
                </p:cNvSpPr>
                <p:nvPr/>
              </p:nvSpPr>
              <p:spPr bwMode="auto">
                <a:xfrm>
                  <a:off x="4229100" y="2362201"/>
                  <a:ext cx="30162" cy="30163"/>
                </a:xfrm>
                <a:custGeom>
                  <a:avLst/>
                  <a:gdLst>
                    <a:gd name="T0" fmla="*/ 1 w 8"/>
                    <a:gd name="T1" fmla="*/ 1 h 8"/>
                    <a:gd name="T2" fmla="*/ 1 w 8"/>
                    <a:gd name="T3" fmla="*/ 7 h 8"/>
                    <a:gd name="T4" fmla="*/ 7 w 8"/>
                    <a:gd name="T5" fmla="*/ 7 h 8"/>
                    <a:gd name="T6" fmla="*/ 7 w 8"/>
                    <a:gd name="T7" fmla="*/ 1 h 8"/>
                    <a:gd name="T8" fmla="*/ 1 w 8"/>
                    <a:gd name="T9" fmla="*/ 1 h 8"/>
                  </a:gdLst>
                  <a:ahLst/>
                  <a:cxnLst>
                    <a:cxn ang="0">
                      <a:pos x="T0" y="T1"/>
                    </a:cxn>
                    <a:cxn ang="0">
                      <a:pos x="T2" y="T3"/>
                    </a:cxn>
                    <a:cxn ang="0">
                      <a:pos x="T4" y="T5"/>
                    </a:cxn>
                    <a:cxn ang="0">
                      <a:pos x="T6" y="T7"/>
                    </a:cxn>
                    <a:cxn ang="0">
                      <a:pos x="T8" y="T9"/>
                    </a:cxn>
                  </a:cxnLst>
                  <a:rect l="0" t="0" r="r" b="b"/>
                  <a:pathLst>
                    <a:path w="8" h="8">
                      <a:moveTo>
                        <a:pt x="1" y="1"/>
                      </a:moveTo>
                      <a:cubicBezTo>
                        <a:pt x="0" y="3"/>
                        <a:pt x="0" y="5"/>
                        <a:pt x="1" y="7"/>
                      </a:cubicBezTo>
                      <a:cubicBezTo>
                        <a:pt x="3" y="8"/>
                        <a:pt x="5" y="8"/>
                        <a:pt x="7" y="7"/>
                      </a:cubicBezTo>
                      <a:cubicBezTo>
                        <a:pt x="8" y="5"/>
                        <a:pt x="8" y="3"/>
                        <a:pt x="7" y="1"/>
                      </a:cubicBezTo>
                      <a:cubicBezTo>
                        <a:pt x="5" y="0"/>
                        <a:pt x="3"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104" name="Freeform 76">
                  <a:extLst>
                    <a:ext uri="{FF2B5EF4-FFF2-40B4-BE49-F238E27FC236}">
                      <a16:creationId xmlns:a16="http://schemas.microsoft.com/office/drawing/2014/main" id="{BA3DE558-F084-4081-850B-46F7D820B377}"/>
                    </a:ext>
                  </a:extLst>
                </p:cNvPr>
                <p:cNvSpPr>
                  <a:spLocks noEditPoints="1"/>
                </p:cNvSpPr>
                <p:nvPr/>
              </p:nvSpPr>
              <p:spPr bwMode="auto">
                <a:xfrm>
                  <a:off x="4029075" y="2071688"/>
                  <a:ext cx="331787" cy="482600"/>
                </a:xfrm>
                <a:custGeom>
                  <a:avLst/>
                  <a:gdLst>
                    <a:gd name="T0" fmla="*/ 80 w 88"/>
                    <a:gd name="T1" fmla="*/ 56 h 128"/>
                    <a:gd name="T2" fmla="*/ 79 w 88"/>
                    <a:gd name="T3" fmla="*/ 56 h 128"/>
                    <a:gd name="T4" fmla="*/ 70 w 88"/>
                    <a:gd name="T5" fmla="*/ 38 h 128"/>
                    <a:gd name="T6" fmla="*/ 64 w 88"/>
                    <a:gd name="T7" fmla="*/ 7 h 128"/>
                    <a:gd name="T8" fmla="*/ 56 w 88"/>
                    <a:gd name="T9" fmla="*/ 0 h 128"/>
                    <a:gd name="T10" fmla="*/ 24 w 88"/>
                    <a:gd name="T11" fmla="*/ 0 h 128"/>
                    <a:gd name="T12" fmla="*/ 17 w 88"/>
                    <a:gd name="T13" fmla="*/ 7 h 128"/>
                    <a:gd name="T14" fmla="*/ 11 w 88"/>
                    <a:gd name="T15" fmla="*/ 37 h 128"/>
                    <a:gd name="T16" fmla="*/ 0 w 88"/>
                    <a:gd name="T17" fmla="*/ 64 h 128"/>
                    <a:gd name="T18" fmla="*/ 10 w 88"/>
                    <a:gd name="T19" fmla="*/ 91 h 128"/>
                    <a:gd name="T20" fmla="*/ 16 w 88"/>
                    <a:gd name="T21" fmla="*/ 121 h 128"/>
                    <a:gd name="T22" fmla="*/ 24 w 88"/>
                    <a:gd name="T23" fmla="*/ 128 h 128"/>
                    <a:gd name="T24" fmla="*/ 56 w 88"/>
                    <a:gd name="T25" fmla="*/ 128 h 128"/>
                    <a:gd name="T26" fmla="*/ 64 w 88"/>
                    <a:gd name="T27" fmla="*/ 121 h 128"/>
                    <a:gd name="T28" fmla="*/ 70 w 88"/>
                    <a:gd name="T29" fmla="*/ 91 h 128"/>
                    <a:gd name="T30" fmla="*/ 79 w 88"/>
                    <a:gd name="T31" fmla="*/ 72 h 128"/>
                    <a:gd name="T32" fmla="*/ 80 w 88"/>
                    <a:gd name="T33" fmla="*/ 72 h 128"/>
                    <a:gd name="T34" fmla="*/ 88 w 88"/>
                    <a:gd name="T35" fmla="*/ 64 h 128"/>
                    <a:gd name="T36" fmla="*/ 80 w 88"/>
                    <a:gd name="T37" fmla="*/ 56 h 128"/>
                    <a:gd name="T38" fmla="*/ 24 w 88"/>
                    <a:gd name="T39" fmla="*/ 8 h 128"/>
                    <a:gd name="T40" fmla="*/ 56 w 88"/>
                    <a:gd name="T41" fmla="*/ 8 h 128"/>
                    <a:gd name="T42" fmla="*/ 60 w 88"/>
                    <a:gd name="T43" fmla="*/ 30 h 128"/>
                    <a:gd name="T44" fmla="*/ 40 w 88"/>
                    <a:gd name="T45" fmla="*/ 24 h 128"/>
                    <a:gd name="T46" fmla="*/ 20 w 88"/>
                    <a:gd name="T47" fmla="*/ 30 h 128"/>
                    <a:gd name="T48" fmla="*/ 24 w 88"/>
                    <a:gd name="T49" fmla="*/ 8 h 128"/>
                    <a:gd name="T50" fmla="*/ 56 w 88"/>
                    <a:gd name="T51" fmla="*/ 120 h 128"/>
                    <a:gd name="T52" fmla="*/ 24 w 88"/>
                    <a:gd name="T53" fmla="*/ 120 h 128"/>
                    <a:gd name="T54" fmla="*/ 20 w 88"/>
                    <a:gd name="T55" fmla="*/ 98 h 128"/>
                    <a:gd name="T56" fmla="*/ 40 w 88"/>
                    <a:gd name="T57" fmla="*/ 104 h 128"/>
                    <a:gd name="T58" fmla="*/ 60 w 88"/>
                    <a:gd name="T59" fmla="*/ 98 h 128"/>
                    <a:gd name="T60" fmla="*/ 56 w 88"/>
                    <a:gd name="T61" fmla="*/ 120 h 128"/>
                    <a:gd name="T62" fmla="*/ 40 w 88"/>
                    <a:gd name="T63" fmla="*/ 96 h 128"/>
                    <a:gd name="T64" fmla="*/ 8 w 88"/>
                    <a:gd name="T65" fmla="*/ 64 h 128"/>
                    <a:gd name="T66" fmla="*/ 40 w 88"/>
                    <a:gd name="T67" fmla="*/ 32 h 128"/>
                    <a:gd name="T68" fmla="*/ 72 w 88"/>
                    <a:gd name="T69" fmla="*/ 64 h 128"/>
                    <a:gd name="T70" fmla="*/ 40 w 88"/>
                    <a:gd name="T71" fmla="*/ 9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128">
                      <a:moveTo>
                        <a:pt x="80" y="56"/>
                      </a:moveTo>
                      <a:cubicBezTo>
                        <a:pt x="80" y="56"/>
                        <a:pt x="79" y="56"/>
                        <a:pt x="79" y="56"/>
                      </a:cubicBezTo>
                      <a:cubicBezTo>
                        <a:pt x="78" y="49"/>
                        <a:pt x="75" y="43"/>
                        <a:pt x="70" y="38"/>
                      </a:cubicBezTo>
                      <a:cubicBezTo>
                        <a:pt x="64" y="7"/>
                        <a:pt x="64" y="7"/>
                        <a:pt x="64" y="7"/>
                      </a:cubicBezTo>
                      <a:cubicBezTo>
                        <a:pt x="64" y="3"/>
                        <a:pt x="60" y="0"/>
                        <a:pt x="56" y="0"/>
                      </a:cubicBezTo>
                      <a:cubicBezTo>
                        <a:pt x="24" y="0"/>
                        <a:pt x="24" y="0"/>
                        <a:pt x="24" y="0"/>
                      </a:cubicBezTo>
                      <a:cubicBezTo>
                        <a:pt x="21" y="0"/>
                        <a:pt x="17" y="3"/>
                        <a:pt x="17" y="7"/>
                      </a:cubicBezTo>
                      <a:cubicBezTo>
                        <a:pt x="11" y="37"/>
                        <a:pt x="11" y="37"/>
                        <a:pt x="11" y="37"/>
                      </a:cubicBezTo>
                      <a:cubicBezTo>
                        <a:pt x="4" y="44"/>
                        <a:pt x="0" y="53"/>
                        <a:pt x="0" y="64"/>
                      </a:cubicBezTo>
                      <a:cubicBezTo>
                        <a:pt x="0" y="74"/>
                        <a:pt x="4" y="84"/>
                        <a:pt x="10" y="91"/>
                      </a:cubicBezTo>
                      <a:cubicBezTo>
                        <a:pt x="16" y="121"/>
                        <a:pt x="16" y="121"/>
                        <a:pt x="16" y="121"/>
                      </a:cubicBezTo>
                      <a:cubicBezTo>
                        <a:pt x="17" y="125"/>
                        <a:pt x="20" y="128"/>
                        <a:pt x="24" y="128"/>
                      </a:cubicBezTo>
                      <a:cubicBezTo>
                        <a:pt x="56" y="128"/>
                        <a:pt x="56" y="128"/>
                        <a:pt x="56" y="128"/>
                      </a:cubicBezTo>
                      <a:cubicBezTo>
                        <a:pt x="60" y="128"/>
                        <a:pt x="63" y="125"/>
                        <a:pt x="64" y="121"/>
                      </a:cubicBezTo>
                      <a:cubicBezTo>
                        <a:pt x="70" y="91"/>
                        <a:pt x="70" y="91"/>
                        <a:pt x="70" y="91"/>
                      </a:cubicBezTo>
                      <a:cubicBezTo>
                        <a:pt x="74" y="85"/>
                        <a:pt x="78" y="79"/>
                        <a:pt x="79" y="72"/>
                      </a:cubicBezTo>
                      <a:cubicBezTo>
                        <a:pt x="79" y="72"/>
                        <a:pt x="80" y="72"/>
                        <a:pt x="80" y="72"/>
                      </a:cubicBezTo>
                      <a:cubicBezTo>
                        <a:pt x="84" y="72"/>
                        <a:pt x="88" y="68"/>
                        <a:pt x="88" y="64"/>
                      </a:cubicBezTo>
                      <a:cubicBezTo>
                        <a:pt x="88" y="60"/>
                        <a:pt x="84" y="56"/>
                        <a:pt x="80" y="56"/>
                      </a:cubicBezTo>
                      <a:close/>
                      <a:moveTo>
                        <a:pt x="24" y="8"/>
                      </a:moveTo>
                      <a:cubicBezTo>
                        <a:pt x="56" y="8"/>
                        <a:pt x="56" y="8"/>
                        <a:pt x="56" y="8"/>
                      </a:cubicBezTo>
                      <a:cubicBezTo>
                        <a:pt x="60" y="30"/>
                        <a:pt x="60" y="30"/>
                        <a:pt x="60" y="30"/>
                      </a:cubicBezTo>
                      <a:cubicBezTo>
                        <a:pt x="55" y="26"/>
                        <a:pt x="48" y="24"/>
                        <a:pt x="40" y="24"/>
                      </a:cubicBezTo>
                      <a:cubicBezTo>
                        <a:pt x="33" y="24"/>
                        <a:pt x="26" y="26"/>
                        <a:pt x="20" y="30"/>
                      </a:cubicBezTo>
                      <a:lnTo>
                        <a:pt x="24" y="8"/>
                      </a:lnTo>
                      <a:close/>
                      <a:moveTo>
                        <a:pt x="56" y="120"/>
                      </a:moveTo>
                      <a:cubicBezTo>
                        <a:pt x="24" y="120"/>
                        <a:pt x="24" y="120"/>
                        <a:pt x="24" y="120"/>
                      </a:cubicBezTo>
                      <a:cubicBezTo>
                        <a:pt x="20" y="98"/>
                        <a:pt x="20" y="98"/>
                        <a:pt x="20" y="98"/>
                      </a:cubicBezTo>
                      <a:cubicBezTo>
                        <a:pt x="26" y="102"/>
                        <a:pt x="33" y="104"/>
                        <a:pt x="40" y="104"/>
                      </a:cubicBezTo>
                      <a:cubicBezTo>
                        <a:pt x="47" y="104"/>
                        <a:pt x="54" y="102"/>
                        <a:pt x="60" y="98"/>
                      </a:cubicBezTo>
                      <a:lnTo>
                        <a:pt x="56" y="120"/>
                      </a:lnTo>
                      <a:close/>
                      <a:moveTo>
                        <a:pt x="40" y="96"/>
                      </a:moveTo>
                      <a:cubicBezTo>
                        <a:pt x="22" y="96"/>
                        <a:pt x="8" y="82"/>
                        <a:pt x="8" y="64"/>
                      </a:cubicBezTo>
                      <a:cubicBezTo>
                        <a:pt x="8" y="46"/>
                        <a:pt x="22" y="32"/>
                        <a:pt x="40" y="32"/>
                      </a:cubicBezTo>
                      <a:cubicBezTo>
                        <a:pt x="58" y="32"/>
                        <a:pt x="72" y="46"/>
                        <a:pt x="72" y="64"/>
                      </a:cubicBezTo>
                      <a:cubicBezTo>
                        <a:pt x="72" y="82"/>
                        <a:pt x="58" y="96"/>
                        <a:pt x="40"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105" name="Freeform 77">
                  <a:extLst>
                    <a:ext uri="{FF2B5EF4-FFF2-40B4-BE49-F238E27FC236}">
                      <a16:creationId xmlns:a16="http://schemas.microsoft.com/office/drawing/2014/main" id="{114F0193-41E6-4DBC-BD02-B782AC23B98E}"/>
                    </a:ext>
                  </a:extLst>
                </p:cNvPr>
                <p:cNvSpPr>
                  <a:spLocks/>
                </p:cNvSpPr>
                <p:nvPr/>
              </p:nvSpPr>
              <p:spPr bwMode="auto">
                <a:xfrm>
                  <a:off x="4164013" y="2238376"/>
                  <a:ext cx="90487" cy="90488"/>
                </a:xfrm>
                <a:custGeom>
                  <a:avLst/>
                  <a:gdLst>
                    <a:gd name="T0" fmla="*/ 24 w 24"/>
                    <a:gd name="T1" fmla="*/ 0 h 24"/>
                    <a:gd name="T2" fmla="*/ 22 w 24"/>
                    <a:gd name="T3" fmla="*/ 0 h 24"/>
                    <a:gd name="T4" fmla="*/ 1 w 24"/>
                    <a:gd name="T5" fmla="*/ 17 h 24"/>
                    <a:gd name="T6" fmla="*/ 0 w 24"/>
                    <a:gd name="T7" fmla="*/ 20 h 24"/>
                    <a:gd name="T8" fmla="*/ 1 w 24"/>
                    <a:gd name="T9" fmla="*/ 23 h 24"/>
                    <a:gd name="T10" fmla="*/ 4 w 24"/>
                    <a:gd name="T11" fmla="*/ 24 h 24"/>
                    <a:gd name="T12" fmla="*/ 7 w 24"/>
                    <a:gd name="T13" fmla="*/ 23 h 24"/>
                    <a:gd name="T14" fmla="*/ 14 w 24"/>
                    <a:gd name="T15" fmla="*/ 14 h 24"/>
                    <a:gd name="T16" fmla="*/ 24 w 24"/>
                    <a:gd name="T17" fmla="*/ 2 h 24"/>
                    <a:gd name="T18" fmla="*/ 24 w 24"/>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24" y="0"/>
                      </a:moveTo>
                      <a:cubicBezTo>
                        <a:pt x="23" y="0"/>
                        <a:pt x="23" y="0"/>
                        <a:pt x="22" y="0"/>
                      </a:cubicBezTo>
                      <a:cubicBezTo>
                        <a:pt x="1" y="17"/>
                        <a:pt x="1" y="17"/>
                        <a:pt x="1" y="17"/>
                      </a:cubicBezTo>
                      <a:cubicBezTo>
                        <a:pt x="0" y="18"/>
                        <a:pt x="0" y="19"/>
                        <a:pt x="0" y="20"/>
                      </a:cubicBezTo>
                      <a:cubicBezTo>
                        <a:pt x="0" y="21"/>
                        <a:pt x="0" y="22"/>
                        <a:pt x="1" y="23"/>
                      </a:cubicBezTo>
                      <a:cubicBezTo>
                        <a:pt x="2" y="24"/>
                        <a:pt x="3" y="24"/>
                        <a:pt x="4" y="24"/>
                      </a:cubicBezTo>
                      <a:cubicBezTo>
                        <a:pt x="5" y="24"/>
                        <a:pt x="6" y="24"/>
                        <a:pt x="7" y="23"/>
                      </a:cubicBezTo>
                      <a:cubicBezTo>
                        <a:pt x="14" y="14"/>
                        <a:pt x="14" y="14"/>
                        <a:pt x="14" y="14"/>
                      </a:cubicBezTo>
                      <a:cubicBezTo>
                        <a:pt x="24" y="2"/>
                        <a:pt x="24" y="2"/>
                        <a:pt x="24" y="2"/>
                      </a:cubicBezTo>
                      <a:cubicBezTo>
                        <a:pt x="24" y="1"/>
                        <a:pt x="24" y="1"/>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grpSp>
          <p:grpSp>
            <p:nvGrpSpPr>
              <p:cNvPr id="80" name="Group 34">
                <a:extLst>
                  <a:ext uri="{FF2B5EF4-FFF2-40B4-BE49-F238E27FC236}">
                    <a16:creationId xmlns:a16="http://schemas.microsoft.com/office/drawing/2014/main" id="{64C928CE-C7DF-41EA-826D-E1158E4C1758}"/>
                  </a:ext>
                </a:extLst>
              </p:cNvPr>
              <p:cNvGrpSpPr/>
              <p:nvPr/>
            </p:nvGrpSpPr>
            <p:grpSpPr>
              <a:xfrm>
                <a:off x="9012997" y="1679576"/>
                <a:ext cx="482600" cy="452438"/>
                <a:chOff x="2974975" y="2071688"/>
                <a:chExt cx="482600" cy="452438"/>
              </a:xfrm>
              <a:solidFill>
                <a:schemeClr val="bg1"/>
              </a:solidFill>
            </p:grpSpPr>
            <p:sp>
              <p:nvSpPr>
                <p:cNvPr id="88" name="Freeform 78">
                  <a:extLst>
                    <a:ext uri="{FF2B5EF4-FFF2-40B4-BE49-F238E27FC236}">
                      <a16:creationId xmlns:a16="http://schemas.microsoft.com/office/drawing/2014/main" id="{8AB51DF8-2F33-4863-8183-0E64D487464F}"/>
                    </a:ext>
                  </a:extLst>
                </p:cNvPr>
                <p:cNvSpPr>
                  <a:spLocks noEditPoints="1"/>
                </p:cNvSpPr>
                <p:nvPr/>
              </p:nvSpPr>
              <p:spPr bwMode="auto">
                <a:xfrm>
                  <a:off x="2974975" y="2071688"/>
                  <a:ext cx="482600" cy="452438"/>
                </a:xfrm>
                <a:custGeom>
                  <a:avLst/>
                  <a:gdLst>
                    <a:gd name="T0" fmla="*/ 126 w 128"/>
                    <a:gd name="T1" fmla="*/ 26 h 120"/>
                    <a:gd name="T2" fmla="*/ 102 w 128"/>
                    <a:gd name="T3" fmla="*/ 2 h 120"/>
                    <a:gd name="T4" fmla="*/ 96 w 128"/>
                    <a:gd name="T5" fmla="*/ 0 h 120"/>
                    <a:gd name="T6" fmla="*/ 12 w 128"/>
                    <a:gd name="T7" fmla="*/ 0 h 120"/>
                    <a:gd name="T8" fmla="*/ 0 w 128"/>
                    <a:gd name="T9" fmla="*/ 12 h 120"/>
                    <a:gd name="T10" fmla="*/ 0 w 128"/>
                    <a:gd name="T11" fmla="*/ 108 h 120"/>
                    <a:gd name="T12" fmla="*/ 12 w 128"/>
                    <a:gd name="T13" fmla="*/ 120 h 120"/>
                    <a:gd name="T14" fmla="*/ 116 w 128"/>
                    <a:gd name="T15" fmla="*/ 120 h 120"/>
                    <a:gd name="T16" fmla="*/ 128 w 128"/>
                    <a:gd name="T17" fmla="*/ 108 h 120"/>
                    <a:gd name="T18" fmla="*/ 128 w 128"/>
                    <a:gd name="T19" fmla="*/ 32 h 120"/>
                    <a:gd name="T20" fmla="*/ 126 w 128"/>
                    <a:gd name="T21" fmla="*/ 26 h 120"/>
                    <a:gd name="T22" fmla="*/ 120 w 128"/>
                    <a:gd name="T23" fmla="*/ 108 h 120"/>
                    <a:gd name="T24" fmla="*/ 116 w 128"/>
                    <a:gd name="T25" fmla="*/ 112 h 120"/>
                    <a:gd name="T26" fmla="*/ 12 w 128"/>
                    <a:gd name="T27" fmla="*/ 112 h 120"/>
                    <a:gd name="T28" fmla="*/ 8 w 128"/>
                    <a:gd name="T29" fmla="*/ 108 h 120"/>
                    <a:gd name="T30" fmla="*/ 8 w 128"/>
                    <a:gd name="T31" fmla="*/ 12 h 120"/>
                    <a:gd name="T32" fmla="*/ 12 w 128"/>
                    <a:gd name="T33" fmla="*/ 8 h 120"/>
                    <a:gd name="T34" fmla="*/ 92 w 128"/>
                    <a:gd name="T35" fmla="*/ 8 h 120"/>
                    <a:gd name="T36" fmla="*/ 92 w 128"/>
                    <a:gd name="T37" fmla="*/ 24 h 120"/>
                    <a:gd name="T38" fmla="*/ 92 w 128"/>
                    <a:gd name="T39" fmla="*/ 24 h 120"/>
                    <a:gd name="T40" fmla="*/ 104 w 128"/>
                    <a:gd name="T41" fmla="*/ 36 h 120"/>
                    <a:gd name="T42" fmla="*/ 108 w 128"/>
                    <a:gd name="T43" fmla="*/ 36 h 120"/>
                    <a:gd name="T44" fmla="*/ 120 w 128"/>
                    <a:gd name="T45" fmla="*/ 36 h 120"/>
                    <a:gd name="T46" fmla="*/ 120 w 128"/>
                    <a:gd name="T47" fmla="*/ 108 h 120"/>
                    <a:gd name="T48" fmla="*/ 108 w 128"/>
                    <a:gd name="T49" fmla="*/ 32 h 120"/>
                    <a:gd name="T50" fmla="*/ 104 w 128"/>
                    <a:gd name="T51" fmla="*/ 32 h 120"/>
                    <a:gd name="T52" fmla="*/ 96 w 128"/>
                    <a:gd name="T53" fmla="*/ 24 h 120"/>
                    <a:gd name="T54" fmla="*/ 96 w 128"/>
                    <a:gd name="T55" fmla="*/ 24 h 120"/>
                    <a:gd name="T56" fmla="*/ 96 w 128"/>
                    <a:gd name="T57" fmla="*/ 8 h 120"/>
                    <a:gd name="T58" fmla="*/ 120 w 128"/>
                    <a:gd name="T59" fmla="*/ 32 h 120"/>
                    <a:gd name="T60" fmla="*/ 108 w 128"/>
                    <a:gd name="T61" fmla="*/ 3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8" h="120">
                      <a:moveTo>
                        <a:pt x="126" y="26"/>
                      </a:moveTo>
                      <a:cubicBezTo>
                        <a:pt x="102" y="2"/>
                        <a:pt x="102" y="2"/>
                        <a:pt x="102" y="2"/>
                      </a:cubicBezTo>
                      <a:cubicBezTo>
                        <a:pt x="100" y="1"/>
                        <a:pt x="98" y="0"/>
                        <a:pt x="96" y="0"/>
                      </a:cubicBezTo>
                      <a:cubicBezTo>
                        <a:pt x="12" y="0"/>
                        <a:pt x="12" y="0"/>
                        <a:pt x="12" y="0"/>
                      </a:cubicBezTo>
                      <a:cubicBezTo>
                        <a:pt x="5" y="0"/>
                        <a:pt x="0" y="5"/>
                        <a:pt x="0" y="12"/>
                      </a:cubicBezTo>
                      <a:cubicBezTo>
                        <a:pt x="0" y="108"/>
                        <a:pt x="0" y="108"/>
                        <a:pt x="0" y="108"/>
                      </a:cubicBezTo>
                      <a:cubicBezTo>
                        <a:pt x="0" y="115"/>
                        <a:pt x="5" y="120"/>
                        <a:pt x="12" y="120"/>
                      </a:cubicBezTo>
                      <a:cubicBezTo>
                        <a:pt x="116" y="120"/>
                        <a:pt x="116" y="120"/>
                        <a:pt x="116" y="120"/>
                      </a:cubicBezTo>
                      <a:cubicBezTo>
                        <a:pt x="123" y="120"/>
                        <a:pt x="128" y="115"/>
                        <a:pt x="128" y="108"/>
                      </a:cubicBezTo>
                      <a:cubicBezTo>
                        <a:pt x="128" y="32"/>
                        <a:pt x="128" y="32"/>
                        <a:pt x="128" y="32"/>
                      </a:cubicBezTo>
                      <a:cubicBezTo>
                        <a:pt x="128" y="30"/>
                        <a:pt x="127" y="28"/>
                        <a:pt x="126" y="26"/>
                      </a:cubicBezTo>
                      <a:close/>
                      <a:moveTo>
                        <a:pt x="120" y="108"/>
                      </a:moveTo>
                      <a:cubicBezTo>
                        <a:pt x="120" y="110"/>
                        <a:pt x="118" y="112"/>
                        <a:pt x="116" y="112"/>
                      </a:cubicBezTo>
                      <a:cubicBezTo>
                        <a:pt x="12" y="112"/>
                        <a:pt x="12" y="112"/>
                        <a:pt x="12" y="112"/>
                      </a:cubicBezTo>
                      <a:cubicBezTo>
                        <a:pt x="10" y="112"/>
                        <a:pt x="8" y="110"/>
                        <a:pt x="8" y="108"/>
                      </a:cubicBezTo>
                      <a:cubicBezTo>
                        <a:pt x="8" y="12"/>
                        <a:pt x="8" y="12"/>
                        <a:pt x="8" y="12"/>
                      </a:cubicBezTo>
                      <a:cubicBezTo>
                        <a:pt x="8" y="10"/>
                        <a:pt x="10" y="8"/>
                        <a:pt x="12" y="8"/>
                      </a:cubicBezTo>
                      <a:cubicBezTo>
                        <a:pt x="92" y="8"/>
                        <a:pt x="92" y="8"/>
                        <a:pt x="92" y="8"/>
                      </a:cubicBezTo>
                      <a:cubicBezTo>
                        <a:pt x="92" y="24"/>
                        <a:pt x="92" y="24"/>
                        <a:pt x="92" y="24"/>
                      </a:cubicBezTo>
                      <a:cubicBezTo>
                        <a:pt x="92" y="24"/>
                        <a:pt x="92" y="24"/>
                        <a:pt x="92" y="24"/>
                      </a:cubicBezTo>
                      <a:cubicBezTo>
                        <a:pt x="92" y="31"/>
                        <a:pt x="97" y="36"/>
                        <a:pt x="104" y="36"/>
                      </a:cubicBezTo>
                      <a:cubicBezTo>
                        <a:pt x="108" y="36"/>
                        <a:pt x="108" y="36"/>
                        <a:pt x="108" y="36"/>
                      </a:cubicBezTo>
                      <a:cubicBezTo>
                        <a:pt x="120" y="36"/>
                        <a:pt x="120" y="36"/>
                        <a:pt x="120" y="36"/>
                      </a:cubicBezTo>
                      <a:lnTo>
                        <a:pt x="120" y="108"/>
                      </a:lnTo>
                      <a:close/>
                      <a:moveTo>
                        <a:pt x="108" y="32"/>
                      </a:moveTo>
                      <a:cubicBezTo>
                        <a:pt x="104" y="32"/>
                        <a:pt x="104" y="32"/>
                        <a:pt x="104" y="32"/>
                      </a:cubicBezTo>
                      <a:cubicBezTo>
                        <a:pt x="100" y="32"/>
                        <a:pt x="96" y="28"/>
                        <a:pt x="96" y="24"/>
                      </a:cubicBezTo>
                      <a:cubicBezTo>
                        <a:pt x="96" y="24"/>
                        <a:pt x="96" y="24"/>
                        <a:pt x="96" y="24"/>
                      </a:cubicBezTo>
                      <a:cubicBezTo>
                        <a:pt x="96" y="8"/>
                        <a:pt x="96" y="8"/>
                        <a:pt x="96" y="8"/>
                      </a:cubicBezTo>
                      <a:cubicBezTo>
                        <a:pt x="120" y="32"/>
                        <a:pt x="120" y="32"/>
                        <a:pt x="120" y="32"/>
                      </a:cubicBezTo>
                      <a:lnTo>
                        <a:pt x="108"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89" name="Freeform 79">
                  <a:extLst>
                    <a:ext uri="{FF2B5EF4-FFF2-40B4-BE49-F238E27FC236}">
                      <a16:creationId xmlns:a16="http://schemas.microsoft.com/office/drawing/2014/main" id="{64EF99DC-C517-4C57-B080-16E5C6E7D842}"/>
                    </a:ext>
                  </a:extLst>
                </p:cNvPr>
                <p:cNvSpPr>
                  <a:spLocks/>
                </p:cNvSpPr>
                <p:nvPr/>
              </p:nvSpPr>
              <p:spPr bwMode="auto">
                <a:xfrm>
                  <a:off x="3200400" y="2162176"/>
                  <a:ext cx="90487" cy="15875"/>
                </a:xfrm>
                <a:custGeom>
                  <a:avLst/>
                  <a:gdLst>
                    <a:gd name="T0" fmla="*/ 2 w 24"/>
                    <a:gd name="T1" fmla="*/ 4 h 4"/>
                    <a:gd name="T2" fmla="*/ 22 w 24"/>
                    <a:gd name="T3" fmla="*/ 4 h 4"/>
                    <a:gd name="T4" fmla="*/ 24 w 24"/>
                    <a:gd name="T5" fmla="*/ 2 h 4"/>
                    <a:gd name="T6" fmla="*/ 22 w 24"/>
                    <a:gd name="T7" fmla="*/ 0 h 4"/>
                    <a:gd name="T8" fmla="*/ 2 w 24"/>
                    <a:gd name="T9" fmla="*/ 0 h 4"/>
                    <a:gd name="T10" fmla="*/ 0 w 24"/>
                    <a:gd name="T11" fmla="*/ 2 h 4"/>
                    <a:gd name="T12" fmla="*/ 2 w 2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 y="4"/>
                      </a:moveTo>
                      <a:cubicBezTo>
                        <a:pt x="22" y="4"/>
                        <a:pt x="22" y="4"/>
                        <a:pt x="22" y="4"/>
                      </a:cubicBezTo>
                      <a:cubicBezTo>
                        <a:pt x="23" y="4"/>
                        <a:pt x="24" y="3"/>
                        <a:pt x="24" y="2"/>
                      </a:cubicBezTo>
                      <a:cubicBezTo>
                        <a:pt x="24" y="1"/>
                        <a:pt x="23" y="0"/>
                        <a:pt x="22"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90" name="Freeform 80">
                  <a:extLst>
                    <a:ext uri="{FF2B5EF4-FFF2-40B4-BE49-F238E27FC236}">
                      <a16:creationId xmlns:a16="http://schemas.microsoft.com/office/drawing/2014/main" id="{DA194449-80A1-475F-9D76-31E6C38EDB73}"/>
                    </a:ext>
                  </a:extLst>
                </p:cNvPr>
                <p:cNvSpPr>
                  <a:spLocks/>
                </p:cNvSpPr>
                <p:nvPr/>
              </p:nvSpPr>
              <p:spPr bwMode="auto">
                <a:xfrm>
                  <a:off x="3200400" y="2208213"/>
                  <a:ext cx="90487" cy="14288"/>
                </a:xfrm>
                <a:custGeom>
                  <a:avLst/>
                  <a:gdLst>
                    <a:gd name="T0" fmla="*/ 2 w 24"/>
                    <a:gd name="T1" fmla="*/ 4 h 4"/>
                    <a:gd name="T2" fmla="*/ 22 w 24"/>
                    <a:gd name="T3" fmla="*/ 4 h 4"/>
                    <a:gd name="T4" fmla="*/ 24 w 24"/>
                    <a:gd name="T5" fmla="*/ 2 h 4"/>
                    <a:gd name="T6" fmla="*/ 22 w 24"/>
                    <a:gd name="T7" fmla="*/ 0 h 4"/>
                    <a:gd name="T8" fmla="*/ 2 w 24"/>
                    <a:gd name="T9" fmla="*/ 0 h 4"/>
                    <a:gd name="T10" fmla="*/ 0 w 24"/>
                    <a:gd name="T11" fmla="*/ 2 h 4"/>
                    <a:gd name="T12" fmla="*/ 2 w 2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 y="4"/>
                      </a:moveTo>
                      <a:cubicBezTo>
                        <a:pt x="22" y="4"/>
                        <a:pt x="22" y="4"/>
                        <a:pt x="22" y="4"/>
                      </a:cubicBezTo>
                      <a:cubicBezTo>
                        <a:pt x="23" y="4"/>
                        <a:pt x="24" y="3"/>
                        <a:pt x="24" y="2"/>
                      </a:cubicBezTo>
                      <a:cubicBezTo>
                        <a:pt x="24" y="1"/>
                        <a:pt x="23" y="0"/>
                        <a:pt x="22"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91" name="Freeform 81">
                  <a:extLst>
                    <a:ext uri="{FF2B5EF4-FFF2-40B4-BE49-F238E27FC236}">
                      <a16:creationId xmlns:a16="http://schemas.microsoft.com/office/drawing/2014/main" id="{D73230B6-1861-4782-B884-DAC9BBF72A08}"/>
                    </a:ext>
                  </a:extLst>
                </p:cNvPr>
                <p:cNvSpPr>
                  <a:spLocks/>
                </p:cNvSpPr>
                <p:nvPr/>
              </p:nvSpPr>
              <p:spPr bwMode="auto">
                <a:xfrm>
                  <a:off x="3200400" y="2252663"/>
                  <a:ext cx="196850" cy="15875"/>
                </a:xfrm>
                <a:custGeom>
                  <a:avLst/>
                  <a:gdLst>
                    <a:gd name="T0" fmla="*/ 0 w 52"/>
                    <a:gd name="T1" fmla="*/ 2 h 4"/>
                    <a:gd name="T2" fmla="*/ 2 w 52"/>
                    <a:gd name="T3" fmla="*/ 4 h 4"/>
                    <a:gd name="T4" fmla="*/ 50 w 52"/>
                    <a:gd name="T5" fmla="*/ 4 h 4"/>
                    <a:gd name="T6" fmla="*/ 52 w 52"/>
                    <a:gd name="T7" fmla="*/ 2 h 4"/>
                    <a:gd name="T8" fmla="*/ 50 w 52"/>
                    <a:gd name="T9" fmla="*/ 0 h 4"/>
                    <a:gd name="T10" fmla="*/ 2 w 52"/>
                    <a:gd name="T11" fmla="*/ 0 h 4"/>
                    <a:gd name="T12" fmla="*/ 0 w 52"/>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52" h="4">
                      <a:moveTo>
                        <a:pt x="0" y="2"/>
                      </a:moveTo>
                      <a:cubicBezTo>
                        <a:pt x="0" y="3"/>
                        <a:pt x="1" y="4"/>
                        <a:pt x="2" y="4"/>
                      </a:cubicBezTo>
                      <a:cubicBezTo>
                        <a:pt x="50" y="4"/>
                        <a:pt x="50" y="4"/>
                        <a:pt x="50" y="4"/>
                      </a:cubicBezTo>
                      <a:cubicBezTo>
                        <a:pt x="51" y="4"/>
                        <a:pt x="52" y="3"/>
                        <a:pt x="52" y="2"/>
                      </a:cubicBezTo>
                      <a:cubicBezTo>
                        <a:pt x="52" y="1"/>
                        <a:pt x="51" y="0"/>
                        <a:pt x="50" y="0"/>
                      </a:cubicBezTo>
                      <a:cubicBezTo>
                        <a:pt x="2" y="0"/>
                        <a:pt x="2" y="0"/>
                        <a:pt x="2" y="0"/>
                      </a:cubicBezTo>
                      <a:cubicBezTo>
                        <a:pt x="1"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92" name="Freeform 82">
                  <a:extLst>
                    <a:ext uri="{FF2B5EF4-FFF2-40B4-BE49-F238E27FC236}">
                      <a16:creationId xmlns:a16="http://schemas.microsoft.com/office/drawing/2014/main" id="{908B3BC7-1C02-4ACD-AC4E-5E7B02EA4C79}"/>
                    </a:ext>
                  </a:extLst>
                </p:cNvPr>
                <p:cNvSpPr>
                  <a:spLocks/>
                </p:cNvSpPr>
                <p:nvPr/>
              </p:nvSpPr>
              <p:spPr bwMode="auto">
                <a:xfrm>
                  <a:off x="3035300" y="2343151"/>
                  <a:ext cx="361950" cy="15875"/>
                </a:xfrm>
                <a:custGeom>
                  <a:avLst/>
                  <a:gdLst>
                    <a:gd name="T0" fmla="*/ 94 w 96"/>
                    <a:gd name="T1" fmla="*/ 0 h 4"/>
                    <a:gd name="T2" fmla="*/ 2 w 96"/>
                    <a:gd name="T3" fmla="*/ 0 h 4"/>
                    <a:gd name="T4" fmla="*/ 0 w 96"/>
                    <a:gd name="T5" fmla="*/ 2 h 4"/>
                    <a:gd name="T6" fmla="*/ 2 w 96"/>
                    <a:gd name="T7" fmla="*/ 4 h 4"/>
                    <a:gd name="T8" fmla="*/ 94 w 96"/>
                    <a:gd name="T9" fmla="*/ 4 h 4"/>
                    <a:gd name="T10" fmla="*/ 96 w 96"/>
                    <a:gd name="T11" fmla="*/ 2 h 4"/>
                    <a:gd name="T12" fmla="*/ 94 w 9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96" h="4">
                      <a:moveTo>
                        <a:pt x="94" y="0"/>
                      </a:moveTo>
                      <a:cubicBezTo>
                        <a:pt x="2" y="0"/>
                        <a:pt x="2" y="0"/>
                        <a:pt x="2" y="0"/>
                      </a:cubicBezTo>
                      <a:cubicBezTo>
                        <a:pt x="1" y="0"/>
                        <a:pt x="0" y="1"/>
                        <a:pt x="0" y="2"/>
                      </a:cubicBezTo>
                      <a:cubicBezTo>
                        <a:pt x="0" y="3"/>
                        <a:pt x="1" y="4"/>
                        <a:pt x="2" y="4"/>
                      </a:cubicBezTo>
                      <a:cubicBezTo>
                        <a:pt x="94" y="4"/>
                        <a:pt x="94" y="4"/>
                        <a:pt x="94" y="4"/>
                      </a:cubicBezTo>
                      <a:cubicBezTo>
                        <a:pt x="95" y="4"/>
                        <a:pt x="96" y="3"/>
                        <a:pt x="96" y="2"/>
                      </a:cubicBezTo>
                      <a:cubicBezTo>
                        <a:pt x="96" y="1"/>
                        <a:pt x="95" y="0"/>
                        <a:pt x="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93" name="Freeform 83">
                  <a:extLst>
                    <a:ext uri="{FF2B5EF4-FFF2-40B4-BE49-F238E27FC236}">
                      <a16:creationId xmlns:a16="http://schemas.microsoft.com/office/drawing/2014/main" id="{35009E23-7159-4544-BBBA-98666BD2D98B}"/>
                    </a:ext>
                  </a:extLst>
                </p:cNvPr>
                <p:cNvSpPr>
                  <a:spLocks/>
                </p:cNvSpPr>
                <p:nvPr/>
              </p:nvSpPr>
              <p:spPr bwMode="auto">
                <a:xfrm>
                  <a:off x="3035300" y="2389188"/>
                  <a:ext cx="361950" cy="14288"/>
                </a:xfrm>
                <a:custGeom>
                  <a:avLst/>
                  <a:gdLst>
                    <a:gd name="T0" fmla="*/ 94 w 96"/>
                    <a:gd name="T1" fmla="*/ 0 h 4"/>
                    <a:gd name="T2" fmla="*/ 2 w 96"/>
                    <a:gd name="T3" fmla="*/ 0 h 4"/>
                    <a:gd name="T4" fmla="*/ 0 w 96"/>
                    <a:gd name="T5" fmla="*/ 2 h 4"/>
                    <a:gd name="T6" fmla="*/ 2 w 96"/>
                    <a:gd name="T7" fmla="*/ 4 h 4"/>
                    <a:gd name="T8" fmla="*/ 94 w 96"/>
                    <a:gd name="T9" fmla="*/ 4 h 4"/>
                    <a:gd name="T10" fmla="*/ 96 w 96"/>
                    <a:gd name="T11" fmla="*/ 2 h 4"/>
                    <a:gd name="T12" fmla="*/ 94 w 9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96" h="4">
                      <a:moveTo>
                        <a:pt x="94" y="0"/>
                      </a:moveTo>
                      <a:cubicBezTo>
                        <a:pt x="2" y="0"/>
                        <a:pt x="2" y="0"/>
                        <a:pt x="2" y="0"/>
                      </a:cubicBezTo>
                      <a:cubicBezTo>
                        <a:pt x="1" y="0"/>
                        <a:pt x="0" y="1"/>
                        <a:pt x="0" y="2"/>
                      </a:cubicBezTo>
                      <a:cubicBezTo>
                        <a:pt x="0" y="3"/>
                        <a:pt x="1" y="4"/>
                        <a:pt x="2" y="4"/>
                      </a:cubicBezTo>
                      <a:cubicBezTo>
                        <a:pt x="94" y="4"/>
                        <a:pt x="94" y="4"/>
                        <a:pt x="94" y="4"/>
                      </a:cubicBezTo>
                      <a:cubicBezTo>
                        <a:pt x="95" y="4"/>
                        <a:pt x="96" y="3"/>
                        <a:pt x="96" y="2"/>
                      </a:cubicBezTo>
                      <a:cubicBezTo>
                        <a:pt x="96" y="1"/>
                        <a:pt x="95" y="0"/>
                        <a:pt x="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94" name="Freeform 84">
                  <a:extLst>
                    <a:ext uri="{FF2B5EF4-FFF2-40B4-BE49-F238E27FC236}">
                      <a16:creationId xmlns:a16="http://schemas.microsoft.com/office/drawing/2014/main" id="{4FA116B5-6E3F-4CA1-96DC-3B033D4EB509}"/>
                    </a:ext>
                  </a:extLst>
                </p:cNvPr>
                <p:cNvSpPr>
                  <a:spLocks/>
                </p:cNvSpPr>
                <p:nvPr/>
              </p:nvSpPr>
              <p:spPr bwMode="auto">
                <a:xfrm>
                  <a:off x="3035300" y="2433638"/>
                  <a:ext cx="361950" cy="14288"/>
                </a:xfrm>
                <a:custGeom>
                  <a:avLst/>
                  <a:gdLst>
                    <a:gd name="T0" fmla="*/ 94 w 96"/>
                    <a:gd name="T1" fmla="*/ 0 h 4"/>
                    <a:gd name="T2" fmla="*/ 2 w 96"/>
                    <a:gd name="T3" fmla="*/ 0 h 4"/>
                    <a:gd name="T4" fmla="*/ 0 w 96"/>
                    <a:gd name="T5" fmla="*/ 2 h 4"/>
                    <a:gd name="T6" fmla="*/ 2 w 96"/>
                    <a:gd name="T7" fmla="*/ 4 h 4"/>
                    <a:gd name="T8" fmla="*/ 94 w 96"/>
                    <a:gd name="T9" fmla="*/ 4 h 4"/>
                    <a:gd name="T10" fmla="*/ 96 w 96"/>
                    <a:gd name="T11" fmla="*/ 2 h 4"/>
                    <a:gd name="T12" fmla="*/ 94 w 9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96" h="4">
                      <a:moveTo>
                        <a:pt x="94" y="0"/>
                      </a:moveTo>
                      <a:cubicBezTo>
                        <a:pt x="2" y="0"/>
                        <a:pt x="2" y="0"/>
                        <a:pt x="2" y="0"/>
                      </a:cubicBezTo>
                      <a:cubicBezTo>
                        <a:pt x="1" y="0"/>
                        <a:pt x="0" y="1"/>
                        <a:pt x="0" y="2"/>
                      </a:cubicBezTo>
                      <a:cubicBezTo>
                        <a:pt x="0" y="3"/>
                        <a:pt x="1" y="4"/>
                        <a:pt x="2" y="4"/>
                      </a:cubicBezTo>
                      <a:cubicBezTo>
                        <a:pt x="94" y="4"/>
                        <a:pt x="94" y="4"/>
                        <a:pt x="94" y="4"/>
                      </a:cubicBezTo>
                      <a:cubicBezTo>
                        <a:pt x="95" y="4"/>
                        <a:pt x="96" y="3"/>
                        <a:pt x="96" y="2"/>
                      </a:cubicBezTo>
                      <a:cubicBezTo>
                        <a:pt x="96" y="1"/>
                        <a:pt x="95" y="0"/>
                        <a:pt x="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95" name="Freeform 85">
                  <a:extLst>
                    <a:ext uri="{FF2B5EF4-FFF2-40B4-BE49-F238E27FC236}">
                      <a16:creationId xmlns:a16="http://schemas.microsoft.com/office/drawing/2014/main" id="{C18C5DFC-3F7F-41D3-8EC4-83F725BDD622}"/>
                    </a:ext>
                  </a:extLst>
                </p:cNvPr>
                <p:cNvSpPr>
                  <a:spLocks/>
                </p:cNvSpPr>
                <p:nvPr/>
              </p:nvSpPr>
              <p:spPr bwMode="auto">
                <a:xfrm>
                  <a:off x="3035300" y="2298701"/>
                  <a:ext cx="361950" cy="14288"/>
                </a:xfrm>
                <a:custGeom>
                  <a:avLst/>
                  <a:gdLst>
                    <a:gd name="T0" fmla="*/ 94 w 96"/>
                    <a:gd name="T1" fmla="*/ 0 h 4"/>
                    <a:gd name="T2" fmla="*/ 2 w 96"/>
                    <a:gd name="T3" fmla="*/ 0 h 4"/>
                    <a:gd name="T4" fmla="*/ 0 w 96"/>
                    <a:gd name="T5" fmla="*/ 2 h 4"/>
                    <a:gd name="T6" fmla="*/ 2 w 96"/>
                    <a:gd name="T7" fmla="*/ 4 h 4"/>
                    <a:gd name="T8" fmla="*/ 94 w 96"/>
                    <a:gd name="T9" fmla="*/ 4 h 4"/>
                    <a:gd name="T10" fmla="*/ 96 w 96"/>
                    <a:gd name="T11" fmla="*/ 2 h 4"/>
                    <a:gd name="T12" fmla="*/ 94 w 9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96" h="4">
                      <a:moveTo>
                        <a:pt x="94" y="0"/>
                      </a:moveTo>
                      <a:cubicBezTo>
                        <a:pt x="2" y="0"/>
                        <a:pt x="2" y="0"/>
                        <a:pt x="2" y="0"/>
                      </a:cubicBezTo>
                      <a:cubicBezTo>
                        <a:pt x="1" y="0"/>
                        <a:pt x="0" y="1"/>
                        <a:pt x="0" y="2"/>
                      </a:cubicBezTo>
                      <a:cubicBezTo>
                        <a:pt x="0" y="3"/>
                        <a:pt x="1" y="4"/>
                        <a:pt x="2" y="4"/>
                      </a:cubicBezTo>
                      <a:cubicBezTo>
                        <a:pt x="94" y="4"/>
                        <a:pt x="94" y="4"/>
                        <a:pt x="94" y="4"/>
                      </a:cubicBezTo>
                      <a:cubicBezTo>
                        <a:pt x="95" y="4"/>
                        <a:pt x="96" y="3"/>
                        <a:pt x="96" y="2"/>
                      </a:cubicBezTo>
                      <a:cubicBezTo>
                        <a:pt x="96" y="1"/>
                        <a:pt x="95" y="0"/>
                        <a:pt x="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96" name="Freeform 86">
                  <a:extLst>
                    <a:ext uri="{FF2B5EF4-FFF2-40B4-BE49-F238E27FC236}">
                      <a16:creationId xmlns:a16="http://schemas.microsoft.com/office/drawing/2014/main" id="{DF4E11B8-4892-496E-8D69-13A03F0A0866}"/>
                    </a:ext>
                  </a:extLst>
                </p:cNvPr>
                <p:cNvSpPr>
                  <a:spLocks noEditPoints="1"/>
                </p:cNvSpPr>
                <p:nvPr/>
              </p:nvSpPr>
              <p:spPr bwMode="auto">
                <a:xfrm>
                  <a:off x="3035300" y="2147888"/>
                  <a:ext cx="134937" cy="120650"/>
                </a:xfrm>
                <a:custGeom>
                  <a:avLst/>
                  <a:gdLst>
                    <a:gd name="T0" fmla="*/ 4 w 36"/>
                    <a:gd name="T1" fmla="*/ 32 h 32"/>
                    <a:gd name="T2" fmla="*/ 32 w 36"/>
                    <a:gd name="T3" fmla="*/ 32 h 32"/>
                    <a:gd name="T4" fmla="*/ 36 w 36"/>
                    <a:gd name="T5" fmla="*/ 28 h 32"/>
                    <a:gd name="T6" fmla="*/ 36 w 36"/>
                    <a:gd name="T7" fmla="*/ 4 h 32"/>
                    <a:gd name="T8" fmla="*/ 32 w 36"/>
                    <a:gd name="T9" fmla="*/ 0 h 32"/>
                    <a:gd name="T10" fmla="*/ 4 w 36"/>
                    <a:gd name="T11" fmla="*/ 0 h 32"/>
                    <a:gd name="T12" fmla="*/ 0 w 36"/>
                    <a:gd name="T13" fmla="*/ 4 h 32"/>
                    <a:gd name="T14" fmla="*/ 0 w 36"/>
                    <a:gd name="T15" fmla="*/ 28 h 32"/>
                    <a:gd name="T16" fmla="*/ 4 w 36"/>
                    <a:gd name="T17" fmla="*/ 32 h 32"/>
                    <a:gd name="T18" fmla="*/ 8 w 36"/>
                    <a:gd name="T19" fmla="*/ 8 h 32"/>
                    <a:gd name="T20" fmla="*/ 28 w 36"/>
                    <a:gd name="T21" fmla="*/ 8 h 32"/>
                    <a:gd name="T22" fmla="*/ 28 w 36"/>
                    <a:gd name="T23" fmla="*/ 24 h 32"/>
                    <a:gd name="T24" fmla="*/ 8 w 36"/>
                    <a:gd name="T25" fmla="*/ 24 h 32"/>
                    <a:gd name="T26" fmla="*/ 8 w 36"/>
                    <a:gd name="T27"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2">
                      <a:moveTo>
                        <a:pt x="4" y="32"/>
                      </a:moveTo>
                      <a:cubicBezTo>
                        <a:pt x="32" y="32"/>
                        <a:pt x="32" y="32"/>
                        <a:pt x="32" y="32"/>
                      </a:cubicBezTo>
                      <a:cubicBezTo>
                        <a:pt x="34" y="32"/>
                        <a:pt x="36" y="30"/>
                        <a:pt x="36" y="28"/>
                      </a:cubicBezTo>
                      <a:cubicBezTo>
                        <a:pt x="36" y="4"/>
                        <a:pt x="36" y="4"/>
                        <a:pt x="36" y="4"/>
                      </a:cubicBezTo>
                      <a:cubicBezTo>
                        <a:pt x="36" y="2"/>
                        <a:pt x="34" y="0"/>
                        <a:pt x="32" y="0"/>
                      </a:cubicBezTo>
                      <a:cubicBezTo>
                        <a:pt x="4" y="0"/>
                        <a:pt x="4" y="0"/>
                        <a:pt x="4" y="0"/>
                      </a:cubicBezTo>
                      <a:cubicBezTo>
                        <a:pt x="2" y="0"/>
                        <a:pt x="0" y="2"/>
                        <a:pt x="0" y="4"/>
                      </a:cubicBezTo>
                      <a:cubicBezTo>
                        <a:pt x="0" y="28"/>
                        <a:pt x="0" y="28"/>
                        <a:pt x="0" y="28"/>
                      </a:cubicBezTo>
                      <a:cubicBezTo>
                        <a:pt x="0" y="30"/>
                        <a:pt x="2" y="32"/>
                        <a:pt x="4" y="32"/>
                      </a:cubicBezTo>
                      <a:close/>
                      <a:moveTo>
                        <a:pt x="8" y="8"/>
                      </a:moveTo>
                      <a:cubicBezTo>
                        <a:pt x="28" y="8"/>
                        <a:pt x="28" y="8"/>
                        <a:pt x="28" y="8"/>
                      </a:cubicBezTo>
                      <a:cubicBezTo>
                        <a:pt x="28" y="24"/>
                        <a:pt x="28" y="24"/>
                        <a:pt x="28" y="24"/>
                      </a:cubicBezTo>
                      <a:cubicBezTo>
                        <a:pt x="8" y="24"/>
                        <a:pt x="8" y="24"/>
                        <a:pt x="8" y="24"/>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grpSp>
          <p:grpSp>
            <p:nvGrpSpPr>
              <p:cNvPr id="81" name="Group 35">
                <a:extLst>
                  <a:ext uri="{FF2B5EF4-FFF2-40B4-BE49-F238E27FC236}">
                    <a16:creationId xmlns:a16="http://schemas.microsoft.com/office/drawing/2014/main" id="{41A85471-75AD-4BF0-B6F7-6589F5C910AA}"/>
                  </a:ext>
                </a:extLst>
              </p:cNvPr>
              <p:cNvGrpSpPr/>
              <p:nvPr/>
            </p:nvGrpSpPr>
            <p:grpSpPr>
              <a:xfrm>
                <a:off x="9983081" y="717253"/>
                <a:ext cx="450850" cy="482600"/>
                <a:chOff x="2027238" y="2071688"/>
                <a:chExt cx="450850" cy="482600"/>
              </a:xfrm>
              <a:solidFill>
                <a:schemeClr val="bg1"/>
              </a:solidFill>
            </p:grpSpPr>
            <p:sp>
              <p:nvSpPr>
                <p:cNvPr id="85" name="Freeform 87">
                  <a:extLst>
                    <a:ext uri="{FF2B5EF4-FFF2-40B4-BE49-F238E27FC236}">
                      <a16:creationId xmlns:a16="http://schemas.microsoft.com/office/drawing/2014/main" id="{4DC08556-01D7-48DE-A8E7-01842ABEF946}"/>
                    </a:ext>
                  </a:extLst>
                </p:cNvPr>
                <p:cNvSpPr>
                  <a:spLocks noEditPoints="1"/>
                </p:cNvSpPr>
                <p:nvPr/>
              </p:nvSpPr>
              <p:spPr bwMode="auto">
                <a:xfrm>
                  <a:off x="2027238" y="2071688"/>
                  <a:ext cx="450850" cy="482600"/>
                </a:xfrm>
                <a:custGeom>
                  <a:avLst/>
                  <a:gdLst>
                    <a:gd name="T0" fmla="*/ 104 w 120"/>
                    <a:gd name="T1" fmla="*/ 0 h 128"/>
                    <a:gd name="T2" fmla="*/ 16 w 120"/>
                    <a:gd name="T3" fmla="*/ 0 h 128"/>
                    <a:gd name="T4" fmla="*/ 0 w 120"/>
                    <a:gd name="T5" fmla="*/ 16 h 128"/>
                    <a:gd name="T6" fmla="*/ 0 w 120"/>
                    <a:gd name="T7" fmla="*/ 112 h 128"/>
                    <a:gd name="T8" fmla="*/ 16 w 120"/>
                    <a:gd name="T9" fmla="*/ 128 h 128"/>
                    <a:gd name="T10" fmla="*/ 104 w 120"/>
                    <a:gd name="T11" fmla="*/ 128 h 128"/>
                    <a:gd name="T12" fmla="*/ 120 w 120"/>
                    <a:gd name="T13" fmla="*/ 112 h 128"/>
                    <a:gd name="T14" fmla="*/ 120 w 120"/>
                    <a:gd name="T15" fmla="*/ 16 h 128"/>
                    <a:gd name="T16" fmla="*/ 104 w 120"/>
                    <a:gd name="T17" fmla="*/ 0 h 128"/>
                    <a:gd name="T18" fmla="*/ 112 w 120"/>
                    <a:gd name="T19" fmla="*/ 112 h 128"/>
                    <a:gd name="T20" fmla="*/ 104 w 120"/>
                    <a:gd name="T21" fmla="*/ 120 h 128"/>
                    <a:gd name="T22" fmla="*/ 16 w 120"/>
                    <a:gd name="T23" fmla="*/ 120 h 128"/>
                    <a:gd name="T24" fmla="*/ 8 w 120"/>
                    <a:gd name="T25" fmla="*/ 112 h 128"/>
                    <a:gd name="T26" fmla="*/ 8 w 120"/>
                    <a:gd name="T27" fmla="*/ 16 h 128"/>
                    <a:gd name="T28" fmla="*/ 16 w 120"/>
                    <a:gd name="T29" fmla="*/ 8 h 128"/>
                    <a:gd name="T30" fmla="*/ 104 w 120"/>
                    <a:gd name="T31" fmla="*/ 8 h 128"/>
                    <a:gd name="T32" fmla="*/ 112 w 120"/>
                    <a:gd name="T33" fmla="*/ 16 h 128"/>
                    <a:gd name="T34" fmla="*/ 112 w 120"/>
                    <a:gd name="T35"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04" y="0"/>
                      </a:moveTo>
                      <a:cubicBezTo>
                        <a:pt x="16" y="0"/>
                        <a:pt x="16" y="0"/>
                        <a:pt x="16" y="0"/>
                      </a:cubicBezTo>
                      <a:cubicBezTo>
                        <a:pt x="7" y="0"/>
                        <a:pt x="0" y="7"/>
                        <a:pt x="0" y="16"/>
                      </a:cubicBezTo>
                      <a:cubicBezTo>
                        <a:pt x="0" y="112"/>
                        <a:pt x="0" y="112"/>
                        <a:pt x="0" y="112"/>
                      </a:cubicBezTo>
                      <a:cubicBezTo>
                        <a:pt x="0" y="121"/>
                        <a:pt x="7" y="128"/>
                        <a:pt x="16" y="128"/>
                      </a:cubicBezTo>
                      <a:cubicBezTo>
                        <a:pt x="104" y="128"/>
                        <a:pt x="104" y="128"/>
                        <a:pt x="104" y="128"/>
                      </a:cubicBezTo>
                      <a:cubicBezTo>
                        <a:pt x="113" y="128"/>
                        <a:pt x="120" y="121"/>
                        <a:pt x="120" y="112"/>
                      </a:cubicBezTo>
                      <a:cubicBezTo>
                        <a:pt x="120" y="16"/>
                        <a:pt x="120" y="16"/>
                        <a:pt x="120" y="16"/>
                      </a:cubicBezTo>
                      <a:cubicBezTo>
                        <a:pt x="120" y="7"/>
                        <a:pt x="113" y="0"/>
                        <a:pt x="104" y="0"/>
                      </a:cubicBezTo>
                      <a:close/>
                      <a:moveTo>
                        <a:pt x="112" y="112"/>
                      </a:moveTo>
                      <a:cubicBezTo>
                        <a:pt x="112" y="116"/>
                        <a:pt x="108" y="120"/>
                        <a:pt x="104" y="120"/>
                      </a:cubicBezTo>
                      <a:cubicBezTo>
                        <a:pt x="16" y="120"/>
                        <a:pt x="16" y="120"/>
                        <a:pt x="16" y="120"/>
                      </a:cubicBezTo>
                      <a:cubicBezTo>
                        <a:pt x="12" y="120"/>
                        <a:pt x="8" y="116"/>
                        <a:pt x="8" y="112"/>
                      </a:cubicBezTo>
                      <a:cubicBezTo>
                        <a:pt x="8" y="16"/>
                        <a:pt x="8" y="16"/>
                        <a:pt x="8" y="16"/>
                      </a:cubicBezTo>
                      <a:cubicBezTo>
                        <a:pt x="8" y="12"/>
                        <a:pt x="12" y="8"/>
                        <a:pt x="16" y="8"/>
                      </a:cubicBezTo>
                      <a:cubicBezTo>
                        <a:pt x="104" y="8"/>
                        <a:pt x="104" y="8"/>
                        <a:pt x="104" y="8"/>
                      </a:cubicBezTo>
                      <a:cubicBezTo>
                        <a:pt x="108" y="8"/>
                        <a:pt x="112" y="12"/>
                        <a:pt x="112" y="16"/>
                      </a:cubicBezTo>
                      <a:lnTo>
                        <a:pt x="112"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86" name="Freeform 88">
                  <a:extLst>
                    <a:ext uri="{FF2B5EF4-FFF2-40B4-BE49-F238E27FC236}">
                      <a16:creationId xmlns:a16="http://schemas.microsoft.com/office/drawing/2014/main" id="{91D639A7-74B1-47EB-A8DA-A6261EED3048}"/>
                    </a:ext>
                  </a:extLst>
                </p:cNvPr>
                <p:cNvSpPr>
                  <a:spLocks noEditPoints="1"/>
                </p:cNvSpPr>
                <p:nvPr/>
              </p:nvSpPr>
              <p:spPr bwMode="auto">
                <a:xfrm>
                  <a:off x="2087563" y="2132013"/>
                  <a:ext cx="330200" cy="301625"/>
                </a:xfrm>
                <a:custGeom>
                  <a:avLst/>
                  <a:gdLst>
                    <a:gd name="T0" fmla="*/ 84 w 88"/>
                    <a:gd name="T1" fmla="*/ 0 h 80"/>
                    <a:gd name="T2" fmla="*/ 4 w 88"/>
                    <a:gd name="T3" fmla="*/ 0 h 80"/>
                    <a:gd name="T4" fmla="*/ 0 w 88"/>
                    <a:gd name="T5" fmla="*/ 4 h 80"/>
                    <a:gd name="T6" fmla="*/ 0 w 88"/>
                    <a:gd name="T7" fmla="*/ 76 h 80"/>
                    <a:gd name="T8" fmla="*/ 4 w 88"/>
                    <a:gd name="T9" fmla="*/ 80 h 80"/>
                    <a:gd name="T10" fmla="*/ 84 w 88"/>
                    <a:gd name="T11" fmla="*/ 80 h 80"/>
                    <a:gd name="T12" fmla="*/ 88 w 88"/>
                    <a:gd name="T13" fmla="*/ 76 h 80"/>
                    <a:gd name="T14" fmla="*/ 88 w 88"/>
                    <a:gd name="T15" fmla="*/ 4 h 80"/>
                    <a:gd name="T16" fmla="*/ 84 w 88"/>
                    <a:gd name="T17" fmla="*/ 0 h 80"/>
                    <a:gd name="T18" fmla="*/ 84 w 88"/>
                    <a:gd name="T19" fmla="*/ 4 h 80"/>
                    <a:gd name="T20" fmla="*/ 84 w 88"/>
                    <a:gd name="T21" fmla="*/ 59 h 80"/>
                    <a:gd name="T22" fmla="*/ 71 w 88"/>
                    <a:gd name="T23" fmla="*/ 45 h 80"/>
                    <a:gd name="T24" fmla="*/ 68 w 88"/>
                    <a:gd name="T25" fmla="*/ 44 h 80"/>
                    <a:gd name="T26" fmla="*/ 65 w 88"/>
                    <a:gd name="T27" fmla="*/ 45 h 80"/>
                    <a:gd name="T28" fmla="*/ 55 w 88"/>
                    <a:gd name="T29" fmla="*/ 57 h 80"/>
                    <a:gd name="T30" fmla="*/ 23 w 88"/>
                    <a:gd name="T31" fmla="*/ 21 h 80"/>
                    <a:gd name="T32" fmla="*/ 20 w 88"/>
                    <a:gd name="T33" fmla="*/ 20 h 80"/>
                    <a:gd name="T34" fmla="*/ 17 w 88"/>
                    <a:gd name="T35" fmla="*/ 21 h 80"/>
                    <a:gd name="T36" fmla="*/ 4 w 88"/>
                    <a:gd name="T37" fmla="*/ 36 h 80"/>
                    <a:gd name="T38" fmla="*/ 4 w 88"/>
                    <a:gd name="T39" fmla="*/ 4 h 80"/>
                    <a:gd name="T40" fmla="*/ 84 w 88"/>
                    <a:gd name="T41" fmla="*/ 4 h 80"/>
                    <a:gd name="T42" fmla="*/ 4 w 88"/>
                    <a:gd name="T43" fmla="*/ 42 h 80"/>
                    <a:gd name="T44" fmla="*/ 20 w 88"/>
                    <a:gd name="T45" fmla="*/ 24 h 80"/>
                    <a:gd name="T46" fmla="*/ 52 w 88"/>
                    <a:gd name="T47" fmla="*/ 61 h 80"/>
                    <a:gd name="T48" fmla="*/ 55 w 88"/>
                    <a:gd name="T49" fmla="*/ 63 h 80"/>
                    <a:gd name="T50" fmla="*/ 66 w 88"/>
                    <a:gd name="T51" fmla="*/ 76 h 80"/>
                    <a:gd name="T52" fmla="*/ 4 w 88"/>
                    <a:gd name="T53" fmla="*/ 76 h 80"/>
                    <a:gd name="T54" fmla="*/ 4 w 88"/>
                    <a:gd name="T55" fmla="*/ 42 h 80"/>
                    <a:gd name="T56" fmla="*/ 71 w 88"/>
                    <a:gd name="T57" fmla="*/ 76 h 80"/>
                    <a:gd name="T58" fmla="*/ 57 w 88"/>
                    <a:gd name="T59" fmla="*/ 60 h 80"/>
                    <a:gd name="T60" fmla="*/ 68 w 88"/>
                    <a:gd name="T61" fmla="*/ 48 h 80"/>
                    <a:gd name="T62" fmla="*/ 84 w 88"/>
                    <a:gd name="T63" fmla="*/ 66 h 80"/>
                    <a:gd name="T64" fmla="*/ 84 w 88"/>
                    <a:gd name="T65" fmla="*/ 76 h 80"/>
                    <a:gd name="T66" fmla="*/ 71 w 88"/>
                    <a:gd name="T67"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0">
                      <a:moveTo>
                        <a:pt x="84" y="0"/>
                      </a:moveTo>
                      <a:cubicBezTo>
                        <a:pt x="4" y="0"/>
                        <a:pt x="4" y="0"/>
                        <a:pt x="4" y="0"/>
                      </a:cubicBezTo>
                      <a:cubicBezTo>
                        <a:pt x="2" y="0"/>
                        <a:pt x="0" y="2"/>
                        <a:pt x="0" y="4"/>
                      </a:cubicBezTo>
                      <a:cubicBezTo>
                        <a:pt x="0" y="76"/>
                        <a:pt x="0" y="76"/>
                        <a:pt x="0" y="76"/>
                      </a:cubicBezTo>
                      <a:cubicBezTo>
                        <a:pt x="0" y="78"/>
                        <a:pt x="2" y="80"/>
                        <a:pt x="4" y="80"/>
                      </a:cubicBezTo>
                      <a:cubicBezTo>
                        <a:pt x="84" y="80"/>
                        <a:pt x="84" y="80"/>
                        <a:pt x="84" y="80"/>
                      </a:cubicBezTo>
                      <a:cubicBezTo>
                        <a:pt x="86" y="80"/>
                        <a:pt x="88" y="78"/>
                        <a:pt x="88" y="76"/>
                      </a:cubicBezTo>
                      <a:cubicBezTo>
                        <a:pt x="88" y="4"/>
                        <a:pt x="88" y="4"/>
                        <a:pt x="88" y="4"/>
                      </a:cubicBezTo>
                      <a:cubicBezTo>
                        <a:pt x="88" y="2"/>
                        <a:pt x="86" y="0"/>
                        <a:pt x="84" y="0"/>
                      </a:cubicBezTo>
                      <a:close/>
                      <a:moveTo>
                        <a:pt x="84" y="4"/>
                      </a:moveTo>
                      <a:cubicBezTo>
                        <a:pt x="84" y="59"/>
                        <a:pt x="84" y="59"/>
                        <a:pt x="84" y="59"/>
                      </a:cubicBezTo>
                      <a:cubicBezTo>
                        <a:pt x="71" y="45"/>
                        <a:pt x="71" y="45"/>
                        <a:pt x="71" y="45"/>
                      </a:cubicBezTo>
                      <a:cubicBezTo>
                        <a:pt x="70" y="44"/>
                        <a:pt x="69" y="44"/>
                        <a:pt x="68" y="44"/>
                      </a:cubicBezTo>
                      <a:cubicBezTo>
                        <a:pt x="67" y="44"/>
                        <a:pt x="66" y="44"/>
                        <a:pt x="65" y="45"/>
                      </a:cubicBezTo>
                      <a:cubicBezTo>
                        <a:pt x="55" y="57"/>
                        <a:pt x="55" y="57"/>
                        <a:pt x="55" y="57"/>
                      </a:cubicBezTo>
                      <a:cubicBezTo>
                        <a:pt x="23" y="21"/>
                        <a:pt x="23" y="21"/>
                        <a:pt x="23" y="21"/>
                      </a:cubicBezTo>
                      <a:cubicBezTo>
                        <a:pt x="22" y="20"/>
                        <a:pt x="21" y="20"/>
                        <a:pt x="20" y="20"/>
                      </a:cubicBezTo>
                      <a:cubicBezTo>
                        <a:pt x="19" y="20"/>
                        <a:pt x="18" y="20"/>
                        <a:pt x="17" y="21"/>
                      </a:cubicBezTo>
                      <a:cubicBezTo>
                        <a:pt x="4" y="36"/>
                        <a:pt x="4" y="36"/>
                        <a:pt x="4" y="36"/>
                      </a:cubicBezTo>
                      <a:cubicBezTo>
                        <a:pt x="4" y="4"/>
                        <a:pt x="4" y="4"/>
                        <a:pt x="4" y="4"/>
                      </a:cubicBezTo>
                      <a:lnTo>
                        <a:pt x="84" y="4"/>
                      </a:lnTo>
                      <a:close/>
                      <a:moveTo>
                        <a:pt x="4" y="42"/>
                      </a:moveTo>
                      <a:cubicBezTo>
                        <a:pt x="20" y="24"/>
                        <a:pt x="20" y="24"/>
                        <a:pt x="20" y="24"/>
                      </a:cubicBezTo>
                      <a:cubicBezTo>
                        <a:pt x="52" y="61"/>
                        <a:pt x="52" y="61"/>
                        <a:pt x="52" y="61"/>
                      </a:cubicBezTo>
                      <a:cubicBezTo>
                        <a:pt x="55" y="63"/>
                        <a:pt x="55" y="63"/>
                        <a:pt x="55" y="63"/>
                      </a:cubicBezTo>
                      <a:cubicBezTo>
                        <a:pt x="66" y="76"/>
                        <a:pt x="66" y="76"/>
                        <a:pt x="66" y="76"/>
                      </a:cubicBezTo>
                      <a:cubicBezTo>
                        <a:pt x="4" y="76"/>
                        <a:pt x="4" y="76"/>
                        <a:pt x="4" y="76"/>
                      </a:cubicBezTo>
                      <a:lnTo>
                        <a:pt x="4" y="42"/>
                      </a:lnTo>
                      <a:close/>
                      <a:moveTo>
                        <a:pt x="71" y="76"/>
                      </a:moveTo>
                      <a:cubicBezTo>
                        <a:pt x="57" y="60"/>
                        <a:pt x="57" y="60"/>
                        <a:pt x="57" y="60"/>
                      </a:cubicBezTo>
                      <a:cubicBezTo>
                        <a:pt x="68" y="48"/>
                        <a:pt x="68" y="48"/>
                        <a:pt x="68" y="48"/>
                      </a:cubicBezTo>
                      <a:cubicBezTo>
                        <a:pt x="84" y="66"/>
                        <a:pt x="84" y="66"/>
                        <a:pt x="84" y="66"/>
                      </a:cubicBezTo>
                      <a:cubicBezTo>
                        <a:pt x="84" y="76"/>
                        <a:pt x="84" y="76"/>
                        <a:pt x="84" y="76"/>
                      </a:cubicBezTo>
                      <a:lnTo>
                        <a:pt x="71"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87" name="Freeform 89">
                  <a:extLst>
                    <a:ext uri="{FF2B5EF4-FFF2-40B4-BE49-F238E27FC236}">
                      <a16:creationId xmlns:a16="http://schemas.microsoft.com/office/drawing/2014/main" id="{64BA70C0-1B3D-43D5-B388-32BAA8426CDD}"/>
                    </a:ext>
                  </a:extLst>
                </p:cNvPr>
                <p:cNvSpPr>
                  <a:spLocks noEditPoints="1"/>
                </p:cNvSpPr>
                <p:nvPr/>
              </p:nvSpPr>
              <p:spPr bwMode="auto">
                <a:xfrm>
                  <a:off x="2268538" y="2178051"/>
                  <a:ext cx="88900" cy="90488"/>
                </a:xfrm>
                <a:custGeom>
                  <a:avLst/>
                  <a:gdLst>
                    <a:gd name="T0" fmla="*/ 12 w 24"/>
                    <a:gd name="T1" fmla="*/ 24 h 24"/>
                    <a:gd name="T2" fmla="*/ 24 w 24"/>
                    <a:gd name="T3" fmla="*/ 12 h 24"/>
                    <a:gd name="T4" fmla="*/ 12 w 24"/>
                    <a:gd name="T5" fmla="*/ 0 h 24"/>
                    <a:gd name="T6" fmla="*/ 0 w 24"/>
                    <a:gd name="T7" fmla="*/ 12 h 24"/>
                    <a:gd name="T8" fmla="*/ 12 w 24"/>
                    <a:gd name="T9" fmla="*/ 24 h 24"/>
                    <a:gd name="T10" fmla="*/ 12 w 24"/>
                    <a:gd name="T11" fmla="*/ 4 h 24"/>
                    <a:gd name="T12" fmla="*/ 20 w 24"/>
                    <a:gd name="T13" fmla="*/ 12 h 24"/>
                    <a:gd name="T14" fmla="*/ 12 w 24"/>
                    <a:gd name="T15" fmla="*/ 20 h 24"/>
                    <a:gd name="T16" fmla="*/ 4 w 24"/>
                    <a:gd name="T17" fmla="*/ 12 h 24"/>
                    <a:gd name="T18" fmla="*/ 12 w 24"/>
                    <a:gd name="T19"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19" y="24"/>
                        <a:pt x="24" y="19"/>
                        <a:pt x="24" y="12"/>
                      </a:cubicBezTo>
                      <a:cubicBezTo>
                        <a:pt x="24" y="5"/>
                        <a:pt x="19" y="0"/>
                        <a:pt x="12" y="0"/>
                      </a:cubicBezTo>
                      <a:cubicBezTo>
                        <a:pt x="5" y="0"/>
                        <a:pt x="0" y="5"/>
                        <a:pt x="0" y="12"/>
                      </a:cubicBezTo>
                      <a:cubicBezTo>
                        <a:pt x="0" y="19"/>
                        <a:pt x="5" y="24"/>
                        <a:pt x="12" y="24"/>
                      </a:cubicBezTo>
                      <a:close/>
                      <a:moveTo>
                        <a:pt x="12" y="4"/>
                      </a:moveTo>
                      <a:cubicBezTo>
                        <a:pt x="16" y="4"/>
                        <a:pt x="20" y="8"/>
                        <a:pt x="20" y="12"/>
                      </a:cubicBezTo>
                      <a:cubicBezTo>
                        <a:pt x="20" y="16"/>
                        <a:pt x="16" y="20"/>
                        <a:pt x="12" y="20"/>
                      </a:cubicBezTo>
                      <a:cubicBezTo>
                        <a:pt x="8" y="20"/>
                        <a:pt x="4" y="16"/>
                        <a:pt x="4" y="12"/>
                      </a:cubicBezTo>
                      <a:cubicBezTo>
                        <a:pt x="4" y="8"/>
                        <a:pt x="8"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grpSp>
          <p:grpSp>
            <p:nvGrpSpPr>
              <p:cNvPr id="82" name="Group 36">
                <a:extLst>
                  <a:ext uri="{FF2B5EF4-FFF2-40B4-BE49-F238E27FC236}">
                    <a16:creationId xmlns:a16="http://schemas.microsoft.com/office/drawing/2014/main" id="{90ABB3D2-E5D1-4F40-AE6E-9BE8AA07897D}"/>
                  </a:ext>
                </a:extLst>
              </p:cNvPr>
              <p:cNvGrpSpPr/>
              <p:nvPr/>
            </p:nvGrpSpPr>
            <p:grpSpPr>
              <a:xfrm>
                <a:off x="10091435" y="2775575"/>
                <a:ext cx="481012" cy="482600"/>
                <a:chOff x="1049338" y="2071688"/>
                <a:chExt cx="481012" cy="482600"/>
              </a:xfrm>
              <a:solidFill>
                <a:schemeClr val="bg1"/>
              </a:solidFill>
            </p:grpSpPr>
            <p:sp>
              <p:nvSpPr>
                <p:cNvPr id="83" name="Freeform 90">
                  <a:extLst>
                    <a:ext uri="{FF2B5EF4-FFF2-40B4-BE49-F238E27FC236}">
                      <a16:creationId xmlns:a16="http://schemas.microsoft.com/office/drawing/2014/main" id="{FE220336-F951-4A00-8AC9-512549EB3AD8}"/>
                    </a:ext>
                  </a:extLst>
                </p:cNvPr>
                <p:cNvSpPr>
                  <a:spLocks noEditPoints="1"/>
                </p:cNvSpPr>
                <p:nvPr/>
              </p:nvSpPr>
              <p:spPr bwMode="auto">
                <a:xfrm>
                  <a:off x="1049338" y="2071688"/>
                  <a:ext cx="481012" cy="482600"/>
                </a:xfrm>
                <a:custGeom>
                  <a:avLst/>
                  <a:gdLst>
                    <a:gd name="T0" fmla="*/ 83 w 128"/>
                    <a:gd name="T1" fmla="*/ 40 h 128"/>
                    <a:gd name="T2" fmla="*/ 64 w 128"/>
                    <a:gd name="T3" fmla="*/ 0 h 128"/>
                    <a:gd name="T4" fmla="*/ 36 w 128"/>
                    <a:gd name="T5" fmla="*/ 41 h 128"/>
                    <a:gd name="T6" fmla="*/ 32 w 128"/>
                    <a:gd name="T7" fmla="*/ 43 h 128"/>
                    <a:gd name="T8" fmla="*/ 12 w 128"/>
                    <a:gd name="T9" fmla="*/ 40 h 128"/>
                    <a:gd name="T10" fmla="*/ 0 w 128"/>
                    <a:gd name="T11" fmla="*/ 116 h 128"/>
                    <a:gd name="T12" fmla="*/ 24 w 128"/>
                    <a:gd name="T13" fmla="*/ 128 h 128"/>
                    <a:gd name="T14" fmla="*/ 35 w 128"/>
                    <a:gd name="T15" fmla="*/ 121 h 128"/>
                    <a:gd name="T16" fmla="*/ 36 w 128"/>
                    <a:gd name="T17" fmla="*/ 121 h 128"/>
                    <a:gd name="T18" fmla="*/ 76 w 128"/>
                    <a:gd name="T19" fmla="*/ 128 h 128"/>
                    <a:gd name="T20" fmla="*/ 112 w 128"/>
                    <a:gd name="T21" fmla="*/ 120 h 128"/>
                    <a:gd name="T22" fmla="*/ 114 w 128"/>
                    <a:gd name="T23" fmla="*/ 109 h 128"/>
                    <a:gd name="T24" fmla="*/ 121 w 128"/>
                    <a:gd name="T25" fmla="*/ 88 h 128"/>
                    <a:gd name="T26" fmla="*/ 124 w 128"/>
                    <a:gd name="T27" fmla="*/ 67 h 128"/>
                    <a:gd name="T28" fmla="*/ 128 w 128"/>
                    <a:gd name="T29" fmla="*/ 58 h 128"/>
                    <a:gd name="T30" fmla="*/ 117 w 128"/>
                    <a:gd name="T31" fmla="*/ 42 h 128"/>
                    <a:gd name="T32" fmla="*/ 24 w 128"/>
                    <a:gd name="T33" fmla="*/ 120 h 128"/>
                    <a:gd name="T34" fmla="*/ 8 w 128"/>
                    <a:gd name="T35" fmla="*/ 116 h 128"/>
                    <a:gd name="T36" fmla="*/ 12 w 128"/>
                    <a:gd name="T37" fmla="*/ 48 h 128"/>
                    <a:gd name="T38" fmla="*/ 28 w 128"/>
                    <a:gd name="T39" fmla="*/ 52 h 128"/>
                    <a:gd name="T40" fmla="*/ 120 w 128"/>
                    <a:gd name="T41" fmla="*/ 58 h 128"/>
                    <a:gd name="T42" fmla="*/ 104 w 128"/>
                    <a:gd name="T43" fmla="*/ 64 h 128"/>
                    <a:gd name="T44" fmla="*/ 104 w 128"/>
                    <a:gd name="T45" fmla="*/ 68 h 128"/>
                    <a:gd name="T46" fmla="*/ 118 w 128"/>
                    <a:gd name="T47" fmla="*/ 75 h 128"/>
                    <a:gd name="T48" fmla="*/ 100 w 128"/>
                    <a:gd name="T49" fmla="*/ 84 h 128"/>
                    <a:gd name="T50" fmla="*/ 100 w 128"/>
                    <a:gd name="T51" fmla="*/ 88 h 128"/>
                    <a:gd name="T52" fmla="*/ 113 w 128"/>
                    <a:gd name="T53" fmla="*/ 96 h 128"/>
                    <a:gd name="T54" fmla="*/ 96 w 128"/>
                    <a:gd name="T55" fmla="*/ 104 h 128"/>
                    <a:gd name="T56" fmla="*/ 96 w 128"/>
                    <a:gd name="T57" fmla="*/ 108 h 128"/>
                    <a:gd name="T58" fmla="*/ 106 w 128"/>
                    <a:gd name="T59" fmla="*/ 114 h 128"/>
                    <a:gd name="T60" fmla="*/ 98 w 128"/>
                    <a:gd name="T61" fmla="*/ 120 h 128"/>
                    <a:gd name="T62" fmla="*/ 54 w 128"/>
                    <a:gd name="T63" fmla="*/ 117 h 128"/>
                    <a:gd name="T64" fmla="*/ 32 w 128"/>
                    <a:gd name="T65" fmla="*/ 110 h 128"/>
                    <a:gd name="T66" fmla="*/ 35 w 128"/>
                    <a:gd name="T67" fmla="*/ 50 h 128"/>
                    <a:gd name="T68" fmla="*/ 60 w 128"/>
                    <a:gd name="T69" fmla="*/ 12 h 128"/>
                    <a:gd name="T70" fmla="*/ 76 w 128"/>
                    <a:gd name="T71" fmla="*/ 27 h 128"/>
                    <a:gd name="T72" fmla="*/ 115 w 128"/>
                    <a:gd name="T73" fmla="*/ 50 h 128"/>
                    <a:gd name="T74" fmla="*/ 120 w 128"/>
                    <a:gd name="T75" fmla="*/ 5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128">
                      <a:moveTo>
                        <a:pt x="117" y="42"/>
                      </a:moveTo>
                      <a:cubicBezTo>
                        <a:pt x="112" y="41"/>
                        <a:pt x="100" y="41"/>
                        <a:pt x="83" y="40"/>
                      </a:cubicBezTo>
                      <a:cubicBezTo>
                        <a:pt x="84" y="36"/>
                        <a:pt x="84" y="33"/>
                        <a:pt x="84" y="27"/>
                      </a:cubicBezTo>
                      <a:cubicBezTo>
                        <a:pt x="84" y="13"/>
                        <a:pt x="73" y="0"/>
                        <a:pt x="64" y="0"/>
                      </a:cubicBezTo>
                      <a:cubicBezTo>
                        <a:pt x="57" y="0"/>
                        <a:pt x="52" y="5"/>
                        <a:pt x="52" y="12"/>
                      </a:cubicBezTo>
                      <a:cubicBezTo>
                        <a:pt x="52" y="20"/>
                        <a:pt x="49" y="34"/>
                        <a:pt x="36" y="41"/>
                      </a:cubicBezTo>
                      <a:cubicBezTo>
                        <a:pt x="35" y="41"/>
                        <a:pt x="32" y="43"/>
                        <a:pt x="32" y="43"/>
                      </a:cubicBezTo>
                      <a:cubicBezTo>
                        <a:pt x="32" y="43"/>
                        <a:pt x="32" y="43"/>
                        <a:pt x="32" y="43"/>
                      </a:cubicBezTo>
                      <a:cubicBezTo>
                        <a:pt x="30" y="41"/>
                        <a:pt x="27" y="40"/>
                        <a:pt x="24" y="40"/>
                      </a:cubicBezTo>
                      <a:cubicBezTo>
                        <a:pt x="12" y="40"/>
                        <a:pt x="12" y="40"/>
                        <a:pt x="12" y="40"/>
                      </a:cubicBezTo>
                      <a:cubicBezTo>
                        <a:pt x="5" y="40"/>
                        <a:pt x="0" y="45"/>
                        <a:pt x="0" y="52"/>
                      </a:cubicBezTo>
                      <a:cubicBezTo>
                        <a:pt x="0" y="116"/>
                        <a:pt x="0" y="116"/>
                        <a:pt x="0" y="116"/>
                      </a:cubicBezTo>
                      <a:cubicBezTo>
                        <a:pt x="0" y="123"/>
                        <a:pt x="5" y="128"/>
                        <a:pt x="12" y="128"/>
                      </a:cubicBezTo>
                      <a:cubicBezTo>
                        <a:pt x="24" y="128"/>
                        <a:pt x="24" y="128"/>
                        <a:pt x="24" y="128"/>
                      </a:cubicBezTo>
                      <a:cubicBezTo>
                        <a:pt x="29" y="128"/>
                        <a:pt x="33" y="125"/>
                        <a:pt x="35" y="121"/>
                      </a:cubicBezTo>
                      <a:cubicBezTo>
                        <a:pt x="35" y="121"/>
                        <a:pt x="35" y="121"/>
                        <a:pt x="35" y="121"/>
                      </a:cubicBezTo>
                      <a:cubicBezTo>
                        <a:pt x="35" y="121"/>
                        <a:pt x="35" y="121"/>
                        <a:pt x="36" y="121"/>
                      </a:cubicBezTo>
                      <a:cubicBezTo>
                        <a:pt x="36" y="121"/>
                        <a:pt x="36" y="121"/>
                        <a:pt x="36" y="121"/>
                      </a:cubicBezTo>
                      <a:cubicBezTo>
                        <a:pt x="38" y="122"/>
                        <a:pt x="43" y="123"/>
                        <a:pt x="52" y="125"/>
                      </a:cubicBezTo>
                      <a:cubicBezTo>
                        <a:pt x="54" y="126"/>
                        <a:pt x="65" y="128"/>
                        <a:pt x="76" y="128"/>
                      </a:cubicBezTo>
                      <a:cubicBezTo>
                        <a:pt x="98" y="128"/>
                        <a:pt x="98" y="128"/>
                        <a:pt x="98" y="128"/>
                      </a:cubicBezTo>
                      <a:cubicBezTo>
                        <a:pt x="105" y="128"/>
                        <a:pt x="109" y="125"/>
                        <a:pt x="112" y="120"/>
                      </a:cubicBezTo>
                      <a:cubicBezTo>
                        <a:pt x="112" y="120"/>
                        <a:pt x="113" y="118"/>
                        <a:pt x="114" y="116"/>
                      </a:cubicBezTo>
                      <a:cubicBezTo>
                        <a:pt x="115" y="114"/>
                        <a:pt x="115" y="112"/>
                        <a:pt x="114" y="109"/>
                      </a:cubicBezTo>
                      <a:cubicBezTo>
                        <a:pt x="118" y="106"/>
                        <a:pt x="120" y="102"/>
                        <a:pt x="121" y="99"/>
                      </a:cubicBezTo>
                      <a:cubicBezTo>
                        <a:pt x="122" y="94"/>
                        <a:pt x="122" y="90"/>
                        <a:pt x="121" y="88"/>
                      </a:cubicBezTo>
                      <a:cubicBezTo>
                        <a:pt x="123" y="85"/>
                        <a:pt x="125" y="82"/>
                        <a:pt x="126" y="77"/>
                      </a:cubicBezTo>
                      <a:cubicBezTo>
                        <a:pt x="127" y="73"/>
                        <a:pt x="126" y="70"/>
                        <a:pt x="124" y="67"/>
                      </a:cubicBezTo>
                      <a:cubicBezTo>
                        <a:pt x="127" y="65"/>
                        <a:pt x="128" y="61"/>
                        <a:pt x="128" y="58"/>
                      </a:cubicBezTo>
                      <a:cubicBezTo>
                        <a:pt x="128" y="58"/>
                        <a:pt x="128" y="58"/>
                        <a:pt x="128" y="58"/>
                      </a:cubicBezTo>
                      <a:cubicBezTo>
                        <a:pt x="128" y="57"/>
                        <a:pt x="128" y="57"/>
                        <a:pt x="128" y="56"/>
                      </a:cubicBezTo>
                      <a:cubicBezTo>
                        <a:pt x="128" y="51"/>
                        <a:pt x="125" y="44"/>
                        <a:pt x="117" y="42"/>
                      </a:cubicBezTo>
                      <a:close/>
                      <a:moveTo>
                        <a:pt x="28" y="116"/>
                      </a:moveTo>
                      <a:cubicBezTo>
                        <a:pt x="28" y="118"/>
                        <a:pt x="26" y="120"/>
                        <a:pt x="24" y="120"/>
                      </a:cubicBezTo>
                      <a:cubicBezTo>
                        <a:pt x="12" y="120"/>
                        <a:pt x="12" y="120"/>
                        <a:pt x="12" y="120"/>
                      </a:cubicBezTo>
                      <a:cubicBezTo>
                        <a:pt x="10" y="120"/>
                        <a:pt x="8" y="118"/>
                        <a:pt x="8" y="116"/>
                      </a:cubicBezTo>
                      <a:cubicBezTo>
                        <a:pt x="8" y="52"/>
                        <a:pt x="8" y="52"/>
                        <a:pt x="8" y="52"/>
                      </a:cubicBezTo>
                      <a:cubicBezTo>
                        <a:pt x="8" y="50"/>
                        <a:pt x="10" y="48"/>
                        <a:pt x="12" y="48"/>
                      </a:cubicBezTo>
                      <a:cubicBezTo>
                        <a:pt x="24" y="48"/>
                        <a:pt x="24" y="48"/>
                        <a:pt x="24" y="48"/>
                      </a:cubicBezTo>
                      <a:cubicBezTo>
                        <a:pt x="26" y="48"/>
                        <a:pt x="28" y="50"/>
                        <a:pt x="28" y="52"/>
                      </a:cubicBezTo>
                      <a:lnTo>
                        <a:pt x="28" y="116"/>
                      </a:lnTo>
                      <a:close/>
                      <a:moveTo>
                        <a:pt x="120" y="58"/>
                      </a:moveTo>
                      <a:cubicBezTo>
                        <a:pt x="120" y="60"/>
                        <a:pt x="119" y="64"/>
                        <a:pt x="112" y="64"/>
                      </a:cubicBezTo>
                      <a:cubicBezTo>
                        <a:pt x="106" y="64"/>
                        <a:pt x="104" y="64"/>
                        <a:pt x="104" y="64"/>
                      </a:cubicBezTo>
                      <a:cubicBezTo>
                        <a:pt x="103" y="64"/>
                        <a:pt x="102" y="65"/>
                        <a:pt x="102" y="66"/>
                      </a:cubicBezTo>
                      <a:cubicBezTo>
                        <a:pt x="102" y="67"/>
                        <a:pt x="103" y="68"/>
                        <a:pt x="104" y="68"/>
                      </a:cubicBezTo>
                      <a:cubicBezTo>
                        <a:pt x="104" y="68"/>
                        <a:pt x="106" y="68"/>
                        <a:pt x="112" y="68"/>
                      </a:cubicBezTo>
                      <a:cubicBezTo>
                        <a:pt x="118" y="68"/>
                        <a:pt x="119" y="73"/>
                        <a:pt x="118" y="75"/>
                      </a:cubicBezTo>
                      <a:cubicBezTo>
                        <a:pt x="118" y="78"/>
                        <a:pt x="116" y="84"/>
                        <a:pt x="110" y="84"/>
                      </a:cubicBezTo>
                      <a:cubicBezTo>
                        <a:pt x="103" y="84"/>
                        <a:pt x="100" y="84"/>
                        <a:pt x="100" y="84"/>
                      </a:cubicBezTo>
                      <a:cubicBezTo>
                        <a:pt x="99" y="84"/>
                        <a:pt x="98" y="85"/>
                        <a:pt x="98" y="86"/>
                      </a:cubicBezTo>
                      <a:cubicBezTo>
                        <a:pt x="98" y="87"/>
                        <a:pt x="99" y="88"/>
                        <a:pt x="100" y="88"/>
                      </a:cubicBezTo>
                      <a:cubicBezTo>
                        <a:pt x="100" y="88"/>
                        <a:pt x="105" y="88"/>
                        <a:pt x="108" y="88"/>
                      </a:cubicBezTo>
                      <a:cubicBezTo>
                        <a:pt x="115" y="88"/>
                        <a:pt x="114" y="93"/>
                        <a:pt x="113" y="96"/>
                      </a:cubicBezTo>
                      <a:cubicBezTo>
                        <a:pt x="112" y="100"/>
                        <a:pt x="111" y="104"/>
                        <a:pt x="103" y="104"/>
                      </a:cubicBezTo>
                      <a:cubicBezTo>
                        <a:pt x="100" y="104"/>
                        <a:pt x="96" y="104"/>
                        <a:pt x="96" y="104"/>
                      </a:cubicBezTo>
                      <a:cubicBezTo>
                        <a:pt x="95" y="104"/>
                        <a:pt x="94" y="105"/>
                        <a:pt x="94" y="106"/>
                      </a:cubicBezTo>
                      <a:cubicBezTo>
                        <a:pt x="94" y="107"/>
                        <a:pt x="95" y="108"/>
                        <a:pt x="96" y="108"/>
                      </a:cubicBezTo>
                      <a:cubicBezTo>
                        <a:pt x="96" y="108"/>
                        <a:pt x="99" y="108"/>
                        <a:pt x="102" y="108"/>
                      </a:cubicBezTo>
                      <a:cubicBezTo>
                        <a:pt x="107" y="108"/>
                        <a:pt x="107" y="112"/>
                        <a:pt x="106" y="114"/>
                      </a:cubicBezTo>
                      <a:cubicBezTo>
                        <a:pt x="106" y="115"/>
                        <a:pt x="105" y="116"/>
                        <a:pt x="105" y="117"/>
                      </a:cubicBezTo>
                      <a:cubicBezTo>
                        <a:pt x="104" y="119"/>
                        <a:pt x="102" y="120"/>
                        <a:pt x="98" y="120"/>
                      </a:cubicBezTo>
                      <a:cubicBezTo>
                        <a:pt x="76" y="120"/>
                        <a:pt x="76" y="120"/>
                        <a:pt x="76" y="120"/>
                      </a:cubicBezTo>
                      <a:cubicBezTo>
                        <a:pt x="65" y="120"/>
                        <a:pt x="54" y="118"/>
                        <a:pt x="54" y="117"/>
                      </a:cubicBezTo>
                      <a:cubicBezTo>
                        <a:pt x="37" y="114"/>
                        <a:pt x="36" y="113"/>
                        <a:pt x="35" y="113"/>
                      </a:cubicBezTo>
                      <a:cubicBezTo>
                        <a:pt x="35" y="113"/>
                        <a:pt x="32" y="112"/>
                        <a:pt x="32" y="110"/>
                      </a:cubicBezTo>
                      <a:cubicBezTo>
                        <a:pt x="32" y="54"/>
                        <a:pt x="32" y="54"/>
                        <a:pt x="32" y="54"/>
                      </a:cubicBezTo>
                      <a:cubicBezTo>
                        <a:pt x="32" y="52"/>
                        <a:pt x="33" y="51"/>
                        <a:pt x="35" y="50"/>
                      </a:cubicBezTo>
                      <a:cubicBezTo>
                        <a:pt x="35" y="50"/>
                        <a:pt x="36" y="50"/>
                        <a:pt x="36" y="50"/>
                      </a:cubicBezTo>
                      <a:cubicBezTo>
                        <a:pt x="54" y="42"/>
                        <a:pt x="60" y="26"/>
                        <a:pt x="60" y="12"/>
                      </a:cubicBezTo>
                      <a:cubicBezTo>
                        <a:pt x="60" y="10"/>
                        <a:pt x="62" y="8"/>
                        <a:pt x="64" y="8"/>
                      </a:cubicBezTo>
                      <a:cubicBezTo>
                        <a:pt x="68" y="8"/>
                        <a:pt x="76" y="16"/>
                        <a:pt x="76" y="27"/>
                      </a:cubicBezTo>
                      <a:cubicBezTo>
                        <a:pt x="76" y="36"/>
                        <a:pt x="75" y="38"/>
                        <a:pt x="72" y="48"/>
                      </a:cubicBezTo>
                      <a:cubicBezTo>
                        <a:pt x="112" y="48"/>
                        <a:pt x="112" y="49"/>
                        <a:pt x="115" y="50"/>
                      </a:cubicBezTo>
                      <a:cubicBezTo>
                        <a:pt x="120" y="51"/>
                        <a:pt x="120" y="54"/>
                        <a:pt x="120" y="56"/>
                      </a:cubicBezTo>
                      <a:cubicBezTo>
                        <a:pt x="120" y="57"/>
                        <a:pt x="120" y="57"/>
                        <a:pt x="1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sp>
              <p:nvSpPr>
                <p:cNvPr id="84" name="Freeform 91">
                  <a:extLst>
                    <a:ext uri="{FF2B5EF4-FFF2-40B4-BE49-F238E27FC236}">
                      <a16:creationId xmlns:a16="http://schemas.microsoft.com/office/drawing/2014/main" id="{83F9A9A3-C3AD-423A-82B4-CF2A94F13D5B}"/>
                    </a:ext>
                  </a:extLst>
                </p:cNvPr>
                <p:cNvSpPr>
                  <a:spLocks noEditPoints="1"/>
                </p:cNvSpPr>
                <p:nvPr/>
              </p:nvSpPr>
              <p:spPr bwMode="auto">
                <a:xfrm>
                  <a:off x="1093788" y="2463801"/>
                  <a:ext cx="44450" cy="44450"/>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cs typeface="+mn-ea"/>
                    <a:sym typeface="+mn-lt"/>
                  </a:endParaRPr>
                </a:p>
              </p:txBody>
            </p:sp>
          </p:grpSp>
        </p:grpSp>
        <p:sp>
          <p:nvSpPr>
            <p:cNvPr id="127" name="文本框 126">
              <a:extLst>
                <a:ext uri="{FF2B5EF4-FFF2-40B4-BE49-F238E27FC236}">
                  <a16:creationId xmlns:a16="http://schemas.microsoft.com/office/drawing/2014/main" id="{1440105D-F837-48C1-85EF-63A8DD43EC69}"/>
                </a:ext>
              </a:extLst>
            </p:cNvPr>
            <p:cNvSpPr txBox="1"/>
            <p:nvPr/>
          </p:nvSpPr>
          <p:spPr>
            <a:xfrm>
              <a:off x="6393061" y="4007660"/>
              <a:ext cx="1027782" cy="276999"/>
            </a:xfrm>
            <a:prstGeom prst="rect">
              <a:avLst/>
            </a:prstGeom>
            <a:noFill/>
          </p:spPr>
          <p:txBody>
            <a:bodyPr wrap="none" rtlCol="0">
              <a:spAutoFit/>
            </a:bodyPr>
            <a:lstStyle/>
            <a:p>
              <a:r>
                <a:rPr lang="en-US" altLang="zh-CN" sz="1200" dirty="0"/>
                <a:t>Android Apps</a:t>
              </a:r>
              <a:endParaRPr lang="zh-CN" altLang="en-US" sz="1200" dirty="0"/>
            </a:p>
          </p:txBody>
        </p:sp>
      </p:grpSp>
      <p:grpSp>
        <p:nvGrpSpPr>
          <p:cNvPr id="130" name="组合 129">
            <a:extLst>
              <a:ext uri="{FF2B5EF4-FFF2-40B4-BE49-F238E27FC236}">
                <a16:creationId xmlns:a16="http://schemas.microsoft.com/office/drawing/2014/main" id="{5F0453CA-3BA9-457A-B522-514F09A2809E}"/>
              </a:ext>
            </a:extLst>
          </p:cNvPr>
          <p:cNvGrpSpPr/>
          <p:nvPr/>
        </p:nvGrpSpPr>
        <p:grpSpPr>
          <a:xfrm>
            <a:off x="5619771" y="417556"/>
            <a:ext cx="888385" cy="849582"/>
            <a:chOff x="5929735" y="544556"/>
            <a:chExt cx="888385" cy="849582"/>
          </a:xfrm>
        </p:grpSpPr>
        <p:pic>
          <p:nvPicPr>
            <p:cNvPr id="51" name="图片 50" descr="图标&#10;&#10;描述已自动生成">
              <a:extLst>
                <a:ext uri="{FF2B5EF4-FFF2-40B4-BE49-F238E27FC236}">
                  <a16:creationId xmlns:a16="http://schemas.microsoft.com/office/drawing/2014/main" id="{BCEC4D0C-0A59-4388-B22A-B41E4B2394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8907" y="544556"/>
              <a:ext cx="500380" cy="500380"/>
            </a:xfrm>
            <a:prstGeom prst="rect">
              <a:avLst/>
            </a:prstGeom>
          </p:spPr>
        </p:pic>
        <p:sp>
          <p:nvSpPr>
            <p:cNvPr id="128" name="文本框 127">
              <a:extLst>
                <a:ext uri="{FF2B5EF4-FFF2-40B4-BE49-F238E27FC236}">
                  <a16:creationId xmlns:a16="http://schemas.microsoft.com/office/drawing/2014/main" id="{B5DCBE4E-5030-46E3-BA8A-D9BC5F4C936E}"/>
                </a:ext>
              </a:extLst>
            </p:cNvPr>
            <p:cNvSpPr txBox="1"/>
            <p:nvPr/>
          </p:nvSpPr>
          <p:spPr>
            <a:xfrm>
              <a:off x="5929735" y="1117139"/>
              <a:ext cx="888385" cy="276999"/>
            </a:xfrm>
            <a:prstGeom prst="rect">
              <a:avLst/>
            </a:prstGeom>
            <a:noFill/>
          </p:spPr>
          <p:txBody>
            <a:bodyPr wrap="none" rtlCol="0">
              <a:spAutoFit/>
            </a:bodyPr>
            <a:lstStyle/>
            <a:p>
              <a:r>
                <a:rPr lang="en-US" altLang="zh-CN" sz="1200" dirty="0"/>
                <a:t>Google Inc.</a:t>
              </a:r>
              <a:endParaRPr lang="zh-CN" altLang="en-US" sz="1200" dirty="0"/>
            </a:p>
          </p:txBody>
        </p:sp>
      </p:grpSp>
      <p:sp>
        <p:nvSpPr>
          <p:cNvPr id="53" name="AutoShape 2" descr="查看源图像">
            <a:extLst>
              <a:ext uri="{FF2B5EF4-FFF2-40B4-BE49-F238E27FC236}">
                <a16:creationId xmlns:a16="http://schemas.microsoft.com/office/drawing/2014/main" id="{78A4EED4-767F-4AF8-B143-F9BF83752723}"/>
              </a:ext>
            </a:extLst>
          </p:cNvPr>
          <p:cNvSpPr>
            <a:spLocks noChangeAspect="1" noChangeArrowheads="1"/>
          </p:cNvSpPr>
          <p:nvPr/>
        </p:nvSpPr>
        <p:spPr bwMode="auto">
          <a:xfrm>
            <a:off x="5725076" y="371314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带形: 上凸 133">
            <a:extLst>
              <a:ext uri="{FF2B5EF4-FFF2-40B4-BE49-F238E27FC236}">
                <a16:creationId xmlns:a16="http://schemas.microsoft.com/office/drawing/2014/main" id="{2E1D2FBF-C2C6-4DC2-9E1E-CC231F03547C}"/>
              </a:ext>
            </a:extLst>
          </p:cNvPr>
          <p:cNvSpPr/>
          <p:nvPr/>
        </p:nvSpPr>
        <p:spPr>
          <a:xfrm>
            <a:off x="5171299" y="1247261"/>
            <a:ext cx="1815006" cy="227781"/>
          </a:xfrm>
          <a:prstGeom prst="ribbon2">
            <a:avLst>
              <a:gd name="adj1" fmla="val 16667"/>
              <a:gd name="adj2" fmla="val 7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t>Google</a:t>
            </a:r>
            <a:endParaRPr lang="zh-CN" altLang="en-US" sz="1400" b="1" dirty="0"/>
          </a:p>
        </p:txBody>
      </p:sp>
      <p:sp>
        <p:nvSpPr>
          <p:cNvPr id="137" name="带形: 上凸 136">
            <a:extLst>
              <a:ext uri="{FF2B5EF4-FFF2-40B4-BE49-F238E27FC236}">
                <a16:creationId xmlns:a16="http://schemas.microsoft.com/office/drawing/2014/main" id="{3BA4A70A-A3BD-4286-9182-3051CED219EC}"/>
              </a:ext>
            </a:extLst>
          </p:cNvPr>
          <p:cNvSpPr/>
          <p:nvPr/>
        </p:nvSpPr>
        <p:spPr>
          <a:xfrm>
            <a:off x="1973351" y="758192"/>
            <a:ext cx="1850943" cy="227781"/>
          </a:xfrm>
          <a:prstGeom prst="ribbon2">
            <a:avLst>
              <a:gd name="adj1" fmla="val 16667"/>
              <a:gd name="adj2" fmla="val 7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t>Manufacturer</a:t>
            </a:r>
            <a:endParaRPr lang="zh-CN" altLang="en-US" sz="1400" b="1" dirty="0"/>
          </a:p>
        </p:txBody>
      </p:sp>
      <p:pic>
        <p:nvPicPr>
          <p:cNvPr id="3076" name="Picture 4" descr="xiaomi 的图像结果">
            <a:extLst>
              <a:ext uri="{FF2B5EF4-FFF2-40B4-BE49-F238E27FC236}">
                <a16:creationId xmlns:a16="http://schemas.microsoft.com/office/drawing/2014/main" id="{708286A9-90CB-49AB-95E6-D4571E88828B}"/>
              </a:ext>
            </a:extLst>
          </p:cNvPr>
          <p:cNvPicPr>
            <a:picLocks noChangeAspect="1" noChangeArrowheads="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2247892" y="514119"/>
            <a:ext cx="221657" cy="22165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三星 的图像结果">
            <a:extLst>
              <a:ext uri="{FF2B5EF4-FFF2-40B4-BE49-F238E27FC236}">
                <a16:creationId xmlns:a16="http://schemas.microsoft.com/office/drawing/2014/main" id="{B2D994DA-349F-4857-9EEB-F21381FE6ABE}"/>
              </a:ext>
            </a:extLst>
          </p:cNvPr>
          <p:cNvPicPr>
            <a:picLocks noChangeAspect="1" noChangeArrowheads="1"/>
          </p:cNvPicPr>
          <p:nvPr/>
        </p:nvPicPr>
        <p:blipFill>
          <a:blip r:embed="rId6" cstate="print">
            <a:grayscl/>
            <a:extLst>
              <a:ext uri="{28A0092B-C50C-407E-A947-70E740481C1C}">
                <a14:useLocalDpi xmlns:a14="http://schemas.microsoft.com/office/drawing/2010/main" val="0"/>
              </a:ext>
            </a:extLst>
          </a:blip>
          <a:srcRect/>
          <a:stretch>
            <a:fillRect/>
          </a:stretch>
        </p:blipFill>
        <p:spPr bwMode="auto">
          <a:xfrm>
            <a:off x="2673878" y="533676"/>
            <a:ext cx="408538" cy="21571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华为 的图像结果">
            <a:extLst>
              <a:ext uri="{FF2B5EF4-FFF2-40B4-BE49-F238E27FC236}">
                <a16:creationId xmlns:a16="http://schemas.microsoft.com/office/drawing/2014/main" id="{F70F237E-82A7-49DC-8E10-4CCF6E4CA3AB}"/>
              </a:ext>
            </a:extLst>
          </p:cNvPr>
          <p:cNvPicPr>
            <a:picLocks noChangeAspect="1" noChangeArrowheads="1"/>
          </p:cNvPicPr>
          <p:nvPr/>
        </p:nvPicPr>
        <p:blipFill>
          <a:blip r:embed="rId7" cstate="print">
            <a:clrChange>
              <a:clrFrom>
                <a:srgbClr val="FDFDFD"/>
              </a:clrFrom>
              <a:clrTo>
                <a:srgbClr val="FDFDFD">
                  <a:alpha val="0"/>
                </a:srgbClr>
              </a:clrTo>
            </a:clrChange>
            <a:grayscl/>
            <a:extLst>
              <a:ext uri="{28A0092B-C50C-407E-A947-70E740481C1C}">
                <a14:useLocalDpi xmlns:a14="http://schemas.microsoft.com/office/drawing/2010/main" val="0"/>
              </a:ext>
            </a:extLst>
          </a:blip>
          <a:srcRect/>
          <a:stretch>
            <a:fillRect/>
          </a:stretch>
        </p:blipFill>
        <p:spPr bwMode="auto">
          <a:xfrm>
            <a:off x="3267284" y="476074"/>
            <a:ext cx="313295" cy="30145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箭头连接符 4">
            <a:extLst>
              <a:ext uri="{FF2B5EF4-FFF2-40B4-BE49-F238E27FC236}">
                <a16:creationId xmlns:a16="http://schemas.microsoft.com/office/drawing/2014/main" id="{C4935E50-37F8-4F9B-A33D-5B062A831B53}"/>
              </a:ext>
            </a:extLst>
          </p:cNvPr>
          <p:cNvCxnSpPr>
            <a:cxnSpLocks/>
          </p:cNvCxnSpPr>
          <p:nvPr/>
        </p:nvCxnSpPr>
        <p:spPr>
          <a:xfrm flipH="1">
            <a:off x="3763327" y="665897"/>
            <a:ext cx="775667" cy="415"/>
          </a:xfrm>
          <a:prstGeom prst="straightConnector1">
            <a:avLst/>
          </a:prstGeom>
          <a:ln w="57150">
            <a:solidFill>
              <a:srgbClr val="4285F4"/>
            </a:solidFill>
            <a:tailEnd type="triangle"/>
          </a:ln>
        </p:spPr>
        <p:style>
          <a:lnRef idx="1">
            <a:schemeClr val="accent5"/>
          </a:lnRef>
          <a:fillRef idx="0">
            <a:schemeClr val="accent5"/>
          </a:fillRef>
          <a:effectRef idx="0">
            <a:schemeClr val="accent5"/>
          </a:effectRef>
          <a:fontRef idx="minor">
            <a:schemeClr val="tx1"/>
          </a:fontRef>
        </p:style>
      </p:cxnSp>
      <p:sp>
        <p:nvSpPr>
          <p:cNvPr id="7" name="矩形 6">
            <a:extLst>
              <a:ext uri="{FF2B5EF4-FFF2-40B4-BE49-F238E27FC236}">
                <a16:creationId xmlns:a16="http://schemas.microsoft.com/office/drawing/2014/main" id="{EDCF8F2C-C987-4887-9DD4-6AF41912040E}"/>
              </a:ext>
            </a:extLst>
          </p:cNvPr>
          <p:cNvSpPr/>
          <p:nvPr/>
        </p:nvSpPr>
        <p:spPr>
          <a:xfrm>
            <a:off x="0" y="0"/>
            <a:ext cx="12192000" cy="349999"/>
          </a:xfrm>
          <a:prstGeom prst="rect">
            <a:avLst/>
          </a:prstGeom>
          <a:gradFill>
            <a:gsLst>
              <a:gs pos="0">
                <a:srgbClr val="0070C0"/>
              </a:gs>
              <a:gs pos="100000">
                <a:srgbClr val="00B05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3" name="组合 22">
            <a:extLst>
              <a:ext uri="{FF2B5EF4-FFF2-40B4-BE49-F238E27FC236}">
                <a16:creationId xmlns:a16="http://schemas.microsoft.com/office/drawing/2014/main" id="{3EF0AF26-2771-459B-8CCC-299FEF0F069D}"/>
              </a:ext>
            </a:extLst>
          </p:cNvPr>
          <p:cNvGrpSpPr/>
          <p:nvPr/>
        </p:nvGrpSpPr>
        <p:grpSpPr>
          <a:xfrm>
            <a:off x="7215307" y="1813731"/>
            <a:ext cx="742422" cy="682814"/>
            <a:chOff x="7525271" y="1813731"/>
            <a:chExt cx="742422" cy="682814"/>
          </a:xfrm>
        </p:grpSpPr>
        <p:pic>
          <p:nvPicPr>
            <p:cNvPr id="4098" name="Picture 2" descr="查看源图像">
              <a:extLst>
                <a:ext uri="{FF2B5EF4-FFF2-40B4-BE49-F238E27FC236}">
                  <a16:creationId xmlns:a16="http://schemas.microsoft.com/office/drawing/2014/main" id="{0B0BD040-FF03-4810-8292-4C20DFE73D9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525271" y="1813731"/>
              <a:ext cx="742422" cy="417612"/>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57D236E2-0C9A-46E0-AC62-0FF630D98C32}"/>
                </a:ext>
              </a:extLst>
            </p:cNvPr>
            <p:cNvSpPr txBox="1"/>
            <p:nvPr/>
          </p:nvSpPr>
          <p:spPr>
            <a:xfrm>
              <a:off x="7654268" y="2219546"/>
              <a:ext cx="484428" cy="276999"/>
            </a:xfrm>
            <a:prstGeom prst="rect">
              <a:avLst/>
            </a:prstGeom>
            <a:noFill/>
          </p:spPr>
          <p:txBody>
            <a:bodyPr wrap="none" rtlCol="0">
              <a:spAutoFit/>
            </a:bodyPr>
            <a:lstStyle/>
            <a:p>
              <a:r>
                <a:rPr lang="en-US" altLang="zh-CN" sz="1200" dirty="0"/>
                <a:t>GMS</a:t>
              </a:r>
              <a:endParaRPr lang="zh-CN" altLang="en-US" sz="1200" dirty="0"/>
            </a:p>
          </p:txBody>
        </p:sp>
      </p:grpSp>
      <p:sp>
        <p:nvSpPr>
          <p:cNvPr id="13" name="AutoShape 10" descr="查看源图像">
            <a:extLst>
              <a:ext uri="{FF2B5EF4-FFF2-40B4-BE49-F238E27FC236}">
                <a16:creationId xmlns:a16="http://schemas.microsoft.com/office/drawing/2014/main" id="{01A5CFF5-2BA5-442C-950E-4C7C565BDDDF}"/>
              </a:ext>
            </a:extLst>
          </p:cNvPr>
          <p:cNvSpPr>
            <a:spLocks noChangeAspect="1" noChangeArrowheads="1"/>
          </p:cNvSpPr>
          <p:nvPr/>
        </p:nvSpPr>
        <p:spPr bwMode="auto">
          <a:xfrm>
            <a:off x="5633636" y="323801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AutoShape 12" descr="查看源图像">
            <a:extLst>
              <a:ext uri="{FF2B5EF4-FFF2-40B4-BE49-F238E27FC236}">
                <a16:creationId xmlns:a16="http://schemas.microsoft.com/office/drawing/2014/main" id="{A3DE280E-49DD-4182-9F80-A365CBD1A197}"/>
              </a:ext>
            </a:extLst>
          </p:cNvPr>
          <p:cNvSpPr>
            <a:spLocks noChangeAspect="1" noChangeArrowheads="1"/>
          </p:cNvSpPr>
          <p:nvPr/>
        </p:nvSpPr>
        <p:spPr bwMode="auto">
          <a:xfrm>
            <a:off x="5786036" y="339041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4" name="组合 23">
            <a:extLst>
              <a:ext uri="{FF2B5EF4-FFF2-40B4-BE49-F238E27FC236}">
                <a16:creationId xmlns:a16="http://schemas.microsoft.com/office/drawing/2014/main" id="{B75702CA-9222-4C2D-AE6A-AFE791ED95EC}"/>
              </a:ext>
            </a:extLst>
          </p:cNvPr>
          <p:cNvGrpSpPr/>
          <p:nvPr/>
        </p:nvGrpSpPr>
        <p:grpSpPr>
          <a:xfrm>
            <a:off x="8412574" y="1790284"/>
            <a:ext cx="920765" cy="706261"/>
            <a:chOff x="8709350" y="1802986"/>
            <a:chExt cx="920765" cy="706261"/>
          </a:xfrm>
        </p:grpSpPr>
        <p:sp>
          <p:nvSpPr>
            <p:cNvPr id="135" name="文本框 134">
              <a:extLst>
                <a:ext uri="{FF2B5EF4-FFF2-40B4-BE49-F238E27FC236}">
                  <a16:creationId xmlns:a16="http://schemas.microsoft.com/office/drawing/2014/main" id="{73940CE4-2E86-4EFC-9C60-6092C4989D36}"/>
                </a:ext>
              </a:extLst>
            </p:cNvPr>
            <p:cNvSpPr txBox="1"/>
            <p:nvPr/>
          </p:nvSpPr>
          <p:spPr>
            <a:xfrm>
              <a:off x="8709350" y="2232248"/>
              <a:ext cx="920765" cy="276999"/>
            </a:xfrm>
            <a:prstGeom prst="rect">
              <a:avLst/>
            </a:prstGeom>
            <a:noFill/>
          </p:spPr>
          <p:txBody>
            <a:bodyPr wrap="none" rtlCol="0">
              <a:spAutoFit/>
            </a:bodyPr>
            <a:lstStyle/>
            <a:p>
              <a:r>
                <a:rPr lang="en-US" altLang="zh-CN" sz="1200" dirty="0"/>
                <a:t>Google Play</a:t>
              </a:r>
              <a:endParaRPr lang="zh-CN" altLang="en-US" sz="1200" dirty="0"/>
            </a:p>
          </p:txBody>
        </p:sp>
        <p:pic>
          <p:nvPicPr>
            <p:cNvPr id="15" name="图片 14">
              <a:extLst>
                <a:ext uri="{FF2B5EF4-FFF2-40B4-BE49-F238E27FC236}">
                  <a16:creationId xmlns:a16="http://schemas.microsoft.com/office/drawing/2014/main" id="{30C5912A-F233-49B3-9B7F-46C35EA79BE1}"/>
                </a:ext>
              </a:extLst>
            </p:cNvPr>
            <p:cNvPicPr>
              <a:picLocks noChangeAspect="1"/>
            </p:cNvPicPr>
            <p:nvPr/>
          </p:nvPicPr>
          <p:blipFill>
            <a:blip r:embed="rId9"/>
            <a:stretch>
              <a:fillRect/>
            </a:stretch>
          </p:blipFill>
          <p:spPr>
            <a:xfrm>
              <a:off x="8961452" y="1802986"/>
              <a:ext cx="416560" cy="416560"/>
            </a:xfrm>
            <a:prstGeom prst="rect">
              <a:avLst/>
            </a:prstGeom>
          </p:spPr>
        </p:pic>
      </p:grpSp>
      <p:grpSp>
        <p:nvGrpSpPr>
          <p:cNvPr id="25" name="组合 24">
            <a:extLst>
              <a:ext uri="{FF2B5EF4-FFF2-40B4-BE49-F238E27FC236}">
                <a16:creationId xmlns:a16="http://schemas.microsoft.com/office/drawing/2014/main" id="{4F8578DF-E266-47AE-8A46-D0156D413C33}"/>
              </a:ext>
            </a:extLst>
          </p:cNvPr>
          <p:cNvGrpSpPr/>
          <p:nvPr/>
        </p:nvGrpSpPr>
        <p:grpSpPr>
          <a:xfrm>
            <a:off x="8596730" y="401475"/>
            <a:ext cx="942636" cy="833220"/>
            <a:chOff x="8906694" y="401475"/>
            <a:chExt cx="942636" cy="833220"/>
          </a:xfrm>
        </p:grpSpPr>
        <p:pic>
          <p:nvPicPr>
            <p:cNvPr id="3" name="图片 2" descr="图形用户界面, 应用程序&#10;&#10;描述已自动生成">
              <a:extLst>
                <a:ext uri="{FF2B5EF4-FFF2-40B4-BE49-F238E27FC236}">
                  <a16:creationId xmlns:a16="http://schemas.microsoft.com/office/drawing/2014/main" id="{C9A6A82F-EC59-4307-A930-135BFEED409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06694" y="401475"/>
              <a:ext cx="942636" cy="628424"/>
            </a:xfrm>
            <a:prstGeom prst="rect">
              <a:avLst/>
            </a:prstGeom>
          </p:spPr>
        </p:pic>
        <p:sp>
          <p:nvSpPr>
            <p:cNvPr id="129" name="文本框 128">
              <a:extLst>
                <a:ext uri="{FF2B5EF4-FFF2-40B4-BE49-F238E27FC236}">
                  <a16:creationId xmlns:a16="http://schemas.microsoft.com/office/drawing/2014/main" id="{6F91CF52-1E0B-40C0-98FF-5CAB50834242}"/>
                </a:ext>
              </a:extLst>
            </p:cNvPr>
            <p:cNvSpPr txBox="1"/>
            <p:nvPr/>
          </p:nvSpPr>
          <p:spPr>
            <a:xfrm>
              <a:off x="9285646" y="957696"/>
              <a:ext cx="184731" cy="276999"/>
            </a:xfrm>
            <a:prstGeom prst="rect">
              <a:avLst/>
            </a:prstGeom>
            <a:noFill/>
          </p:spPr>
          <p:txBody>
            <a:bodyPr wrap="none" rtlCol="0">
              <a:spAutoFit/>
            </a:bodyPr>
            <a:lstStyle/>
            <a:p>
              <a:pPr algn="ctr"/>
              <a:endParaRPr lang="zh-CN" altLang="en-US" sz="1200" dirty="0"/>
            </a:p>
          </p:txBody>
        </p:sp>
      </p:grpSp>
      <p:sp>
        <p:nvSpPr>
          <p:cNvPr id="136" name="文本框 135">
            <a:extLst>
              <a:ext uri="{FF2B5EF4-FFF2-40B4-BE49-F238E27FC236}">
                <a16:creationId xmlns:a16="http://schemas.microsoft.com/office/drawing/2014/main" id="{E12713E7-489F-4B27-9049-0A7B4A640146}"/>
              </a:ext>
            </a:extLst>
          </p:cNvPr>
          <p:cNvSpPr txBox="1"/>
          <p:nvPr/>
        </p:nvSpPr>
        <p:spPr>
          <a:xfrm>
            <a:off x="172549" y="-19333"/>
            <a:ext cx="1097646" cy="369332"/>
          </a:xfrm>
          <a:prstGeom prst="rect">
            <a:avLst/>
          </a:prstGeom>
          <a:noFill/>
        </p:spPr>
        <p:txBody>
          <a:bodyPr wrap="square">
            <a:spAutoFit/>
          </a:bodyPr>
          <a:lstStyle/>
          <a:p>
            <a:pPr algn="ctr"/>
            <a:r>
              <a:rPr lang="en-US" altLang="zh-CN" dirty="0">
                <a:effectLst>
                  <a:outerShdw blurRad="38100" dist="38100" dir="2700000" algn="tl">
                    <a:srgbClr val="000000">
                      <a:alpha val="43137"/>
                    </a:srgbClr>
                  </a:outerShdw>
                </a:effectLst>
              </a:rPr>
              <a:t>System</a:t>
            </a:r>
            <a:endParaRPr lang="zh-CN" altLang="en-US" dirty="0">
              <a:effectLst>
                <a:outerShdw blurRad="38100" dist="38100" dir="2700000" algn="tl">
                  <a:srgbClr val="000000">
                    <a:alpha val="43137"/>
                  </a:srgbClr>
                </a:outerShdw>
              </a:effectLst>
            </a:endParaRPr>
          </a:p>
        </p:txBody>
      </p:sp>
      <p:sp>
        <p:nvSpPr>
          <p:cNvPr id="138" name="文本框 137">
            <a:extLst>
              <a:ext uri="{FF2B5EF4-FFF2-40B4-BE49-F238E27FC236}">
                <a16:creationId xmlns:a16="http://schemas.microsoft.com/office/drawing/2014/main" id="{E897F128-1EE4-4657-92D7-64AB9F5C1A14}"/>
              </a:ext>
            </a:extLst>
          </p:cNvPr>
          <p:cNvSpPr txBox="1"/>
          <p:nvPr/>
        </p:nvSpPr>
        <p:spPr>
          <a:xfrm>
            <a:off x="10965765" y="-11748"/>
            <a:ext cx="1097646" cy="369332"/>
          </a:xfrm>
          <a:prstGeom prst="rect">
            <a:avLst/>
          </a:prstGeom>
          <a:noFill/>
        </p:spPr>
        <p:txBody>
          <a:bodyPr wrap="square">
            <a:spAutoFit/>
          </a:bodyPr>
          <a:lstStyle/>
          <a:p>
            <a:pPr algn="ctr"/>
            <a:r>
              <a:rPr lang="en-US" altLang="zh-CN" dirty="0">
                <a:effectLst>
                  <a:outerShdw blurRad="38100" dist="38100" dir="2700000" algn="tl">
                    <a:srgbClr val="000000">
                      <a:alpha val="43137"/>
                    </a:srgbClr>
                  </a:outerShdw>
                </a:effectLst>
              </a:rPr>
              <a:t>App</a:t>
            </a:r>
            <a:endParaRPr lang="zh-CN" altLang="en-US" dirty="0">
              <a:effectLst>
                <a:outerShdw blurRad="38100" dist="38100" dir="2700000" algn="tl">
                  <a:srgbClr val="000000">
                    <a:alpha val="43137"/>
                  </a:srgbClr>
                </a:outerShdw>
              </a:effectLst>
            </a:endParaRPr>
          </a:p>
        </p:txBody>
      </p:sp>
      <p:sp>
        <p:nvSpPr>
          <p:cNvPr id="8" name="文本框 7">
            <a:extLst>
              <a:ext uri="{FF2B5EF4-FFF2-40B4-BE49-F238E27FC236}">
                <a16:creationId xmlns:a16="http://schemas.microsoft.com/office/drawing/2014/main" id="{5BCCFAFD-9629-43EC-90F5-F96AF0585663}"/>
              </a:ext>
            </a:extLst>
          </p:cNvPr>
          <p:cNvSpPr txBox="1"/>
          <p:nvPr/>
        </p:nvSpPr>
        <p:spPr>
          <a:xfrm>
            <a:off x="4684876" y="415426"/>
            <a:ext cx="580608" cy="369332"/>
          </a:xfrm>
          <a:prstGeom prst="rect">
            <a:avLst/>
          </a:prstGeom>
          <a:noFill/>
        </p:spPr>
        <p:txBody>
          <a:bodyPr wrap="none" rtlCol="0">
            <a:spAutoFit/>
          </a:bodyPr>
          <a:lstStyle/>
          <a:p>
            <a:r>
              <a:rPr lang="en-US" altLang="zh-CN" b="1" dirty="0"/>
              <a:t>PDK</a:t>
            </a:r>
          </a:p>
        </p:txBody>
      </p:sp>
      <p:cxnSp>
        <p:nvCxnSpPr>
          <p:cNvPr id="140" name="直接箭头连接符 139">
            <a:extLst>
              <a:ext uri="{FF2B5EF4-FFF2-40B4-BE49-F238E27FC236}">
                <a16:creationId xmlns:a16="http://schemas.microsoft.com/office/drawing/2014/main" id="{DB4B52C9-3861-4ED2-B87A-F827AD6396DA}"/>
              </a:ext>
            </a:extLst>
          </p:cNvPr>
          <p:cNvCxnSpPr>
            <a:cxnSpLocks/>
          </p:cNvCxnSpPr>
          <p:nvPr/>
        </p:nvCxnSpPr>
        <p:spPr>
          <a:xfrm>
            <a:off x="6443951" y="696400"/>
            <a:ext cx="1924093" cy="18978"/>
          </a:xfrm>
          <a:prstGeom prst="straightConnector1">
            <a:avLst/>
          </a:prstGeom>
          <a:ln w="57150">
            <a:solidFill>
              <a:srgbClr val="4285F4"/>
            </a:solidFill>
            <a:tailEnd type="triangle"/>
          </a:ln>
        </p:spPr>
        <p:style>
          <a:lnRef idx="1">
            <a:schemeClr val="accent5"/>
          </a:lnRef>
          <a:fillRef idx="0">
            <a:schemeClr val="accent5"/>
          </a:fillRef>
          <a:effectRef idx="0">
            <a:schemeClr val="accent5"/>
          </a:effectRef>
          <a:fontRef idx="minor">
            <a:schemeClr val="tx1"/>
          </a:fontRef>
        </p:style>
      </p:cxnSp>
      <p:sp>
        <p:nvSpPr>
          <p:cNvPr id="141" name="文本框 140">
            <a:extLst>
              <a:ext uri="{FF2B5EF4-FFF2-40B4-BE49-F238E27FC236}">
                <a16:creationId xmlns:a16="http://schemas.microsoft.com/office/drawing/2014/main" id="{EE361235-FDC2-4115-9FBC-21E849325F37}"/>
              </a:ext>
            </a:extLst>
          </p:cNvPr>
          <p:cNvSpPr txBox="1"/>
          <p:nvPr/>
        </p:nvSpPr>
        <p:spPr>
          <a:xfrm>
            <a:off x="7161365" y="388860"/>
            <a:ext cx="580608" cy="369332"/>
          </a:xfrm>
          <a:prstGeom prst="rect">
            <a:avLst/>
          </a:prstGeom>
          <a:noFill/>
        </p:spPr>
        <p:txBody>
          <a:bodyPr wrap="none" rtlCol="0">
            <a:spAutoFit/>
          </a:bodyPr>
          <a:lstStyle/>
          <a:p>
            <a:r>
              <a:rPr lang="en-US" altLang="zh-CN" b="1" dirty="0"/>
              <a:t>SDK</a:t>
            </a:r>
          </a:p>
        </p:txBody>
      </p:sp>
      <p:cxnSp>
        <p:nvCxnSpPr>
          <p:cNvPr id="142" name="直接箭头连接符 141">
            <a:extLst>
              <a:ext uri="{FF2B5EF4-FFF2-40B4-BE49-F238E27FC236}">
                <a16:creationId xmlns:a16="http://schemas.microsoft.com/office/drawing/2014/main" id="{11B06DA6-95AD-4352-82E7-F87A3A0F92C7}"/>
              </a:ext>
            </a:extLst>
          </p:cNvPr>
          <p:cNvCxnSpPr>
            <a:cxnSpLocks/>
          </p:cNvCxnSpPr>
          <p:nvPr/>
        </p:nvCxnSpPr>
        <p:spPr>
          <a:xfrm>
            <a:off x="6415035" y="768046"/>
            <a:ext cx="1168575" cy="974831"/>
          </a:xfrm>
          <a:prstGeom prst="straightConnector1">
            <a:avLst/>
          </a:prstGeom>
          <a:ln w="57150">
            <a:solidFill>
              <a:srgbClr val="4285F4"/>
            </a:solidFill>
            <a:tailEnd type="triangle"/>
          </a:ln>
        </p:spPr>
        <p:style>
          <a:lnRef idx="1">
            <a:schemeClr val="accent5"/>
          </a:lnRef>
          <a:fillRef idx="0">
            <a:schemeClr val="accent5"/>
          </a:fillRef>
          <a:effectRef idx="0">
            <a:schemeClr val="accent5"/>
          </a:effectRef>
          <a:fontRef idx="minor">
            <a:schemeClr val="tx1"/>
          </a:fontRef>
        </p:style>
      </p:cxnSp>
      <p:grpSp>
        <p:nvGrpSpPr>
          <p:cNvPr id="22" name="组合 21">
            <a:extLst>
              <a:ext uri="{FF2B5EF4-FFF2-40B4-BE49-F238E27FC236}">
                <a16:creationId xmlns:a16="http://schemas.microsoft.com/office/drawing/2014/main" id="{6E693D71-0428-4FE1-9BC1-86BCCC16A2A1}"/>
              </a:ext>
            </a:extLst>
          </p:cNvPr>
          <p:cNvGrpSpPr/>
          <p:nvPr/>
        </p:nvGrpSpPr>
        <p:grpSpPr>
          <a:xfrm>
            <a:off x="4565692" y="2460867"/>
            <a:ext cx="956480" cy="786763"/>
            <a:chOff x="3905004" y="1663595"/>
            <a:chExt cx="956480" cy="786763"/>
          </a:xfrm>
        </p:grpSpPr>
        <p:pic>
          <p:nvPicPr>
            <p:cNvPr id="1026" name="Picture 2" descr="查看源图像">
              <a:extLst>
                <a:ext uri="{FF2B5EF4-FFF2-40B4-BE49-F238E27FC236}">
                  <a16:creationId xmlns:a16="http://schemas.microsoft.com/office/drawing/2014/main" id="{609ACD21-95E3-4B5B-8184-849F7BD4178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87086" y="1663595"/>
              <a:ext cx="592316" cy="577321"/>
            </a:xfrm>
            <a:prstGeom prst="rect">
              <a:avLst/>
            </a:prstGeom>
            <a:noFill/>
            <a:extLst>
              <a:ext uri="{909E8E84-426E-40DD-AFC4-6F175D3DCCD1}">
                <a14:hiddenFill xmlns:a14="http://schemas.microsoft.com/office/drawing/2010/main">
                  <a:solidFill>
                    <a:srgbClr val="FFFFFF"/>
                  </a:solidFill>
                </a14:hiddenFill>
              </a:ext>
            </a:extLst>
          </p:spPr>
        </p:pic>
        <p:sp>
          <p:nvSpPr>
            <p:cNvPr id="144" name="文本框 143">
              <a:extLst>
                <a:ext uri="{FF2B5EF4-FFF2-40B4-BE49-F238E27FC236}">
                  <a16:creationId xmlns:a16="http://schemas.microsoft.com/office/drawing/2014/main" id="{FCB5DC04-4EEA-4E7C-B653-7EEBFE7274F7}"/>
                </a:ext>
              </a:extLst>
            </p:cNvPr>
            <p:cNvSpPr txBox="1"/>
            <p:nvPr/>
          </p:nvSpPr>
          <p:spPr>
            <a:xfrm>
              <a:off x="3905004" y="2173359"/>
              <a:ext cx="956480" cy="276999"/>
            </a:xfrm>
            <a:prstGeom prst="rect">
              <a:avLst/>
            </a:prstGeom>
            <a:noFill/>
          </p:spPr>
          <p:txBody>
            <a:bodyPr wrap="none" rtlCol="0">
              <a:spAutoFit/>
            </a:bodyPr>
            <a:lstStyle/>
            <a:p>
              <a:pPr algn="ctr"/>
              <a:r>
                <a:rPr lang="en-US" altLang="zh-CN" sz="1200" dirty="0"/>
                <a:t>Google Pixel</a:t>
              </a:r>
              <a:endParaRPr lang="zh-CN" altLang="en-US" sz="1200" dirty="0"/>
            </a:p>
          </p:txBody>
        </p:sp>
      </p:grpSp>
      <p:sp>
        <p:nvSpPr>
          <p:cNvPr id="145" name="带形: 上凸 144">
            <a:extLst>
              <a:ext uri="{FF2B5EF4-FFF2-40B4-BE49-F238E27FC236}">
                <a16:creationId xmlns:a16="http://schemas.microsoft.com/office/drawing/2014/main" id="{9FFDE010-3AA2-4C30-8B05-22722B0A4B25}"/>
              </a:ext>
            </a:extLst>
          </p:cNvPr>
          <p:cNvSpPr/>
          <p:nvPr/>
        </p:nvSpPr>
        <p:spPr>
          <a:xfrm>
            <a:off x="8160544" y="1006914"/>
            <a:ext cx="1815006" cy="227781"/>
          </a:xfrm>
          <a:prstGeom prst="ribbon2">
            <a:avLst>
              <a:gd name="adj1" fmla="val 16667"/>
              <a:gd name="adj2" fmla="val 7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t>App Developer</a:t>
            </a:r>
            <a:endParaRPr lang="zh-CN" altLang="en-US" sz="1400" b="1" dirty="0"/>
          </a:p>
        </p:txBody>
      </p:sp>
      <p:pic>
        <p:nvPicPr>
          <p:cNvPr id="146" name="图片 145" descr="卡通画&#10;&#10;描述已自动生成">
            <a:extLst>
              <a:ext uri="{FF2B5EF4-FFF2-40B4-BE49-F238E27FC236}">
                <a16:creationId xmlns:a16="http://schemas.microsoft.com/office/drawing/2014/main" id="{35EA5D6B-6DB0-4AF4-80F0-967B70602F22}"/>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4646216" y="772257"/>
            <a:ext cx="630116" cy="238291"/>
          </a:xfrm>
          <a:prstGeom prst="rect">
            <a:avLst/>
          </a:prstGeom>
        </p:spPr>
      </p:pic>
      <p:cxnSp>
        <p:nvCxnSpPr>
          <p:cNvPr id="147" name="直接箭头连接符 146">
            <a:extLst>
              <a:ext uri="{FF2B5EF4-FFF2-40B4-BE49-F238E27FC236}">
                <a16:creationId xmlns:a16="http://schemas.microsoft.com/office/drawing/2014/main" id="{C4324EF5-9214-4F30-ADFF-5390EA6A220D}"/>
              </a:ext>
            </a:extLst>
          </p:cNvPr>
          <p:cNvCxnSpPr>
            <a:cxnSpLocks/>
          </p:cNvCxnSpPr>
          <p:nvPr/>
        </p:nvCxnSpPr>
        <p:spPr>
          <a:xfrm flipH="1">
            <a:off x="4144351" y="1116493"/>
            <a:ext cx="611624" cy="545442"/>
          </a:xfrm>
          <a:prstGeom prst="straightConnector1">
            <a:avLst/>
          </a:prstGeom>
          <a:ln w="57150">
            <a:solidFill>
              <a:srgbClr val="4285F4"/>
            </a:solidFill>
            <a:tailEnd type="triangle"/>
          </a:ln>
        </p:spPr>
        <p:style>
          <a:lnRef idx="1">
            <a:schemeClr val="accent5"/>
          </a:lnRef>
          <a:fillRef idx="0">
            <a:schemeClr val="accent5"/>
          </a:fillRef>
          <a:effectRef idx="0">
            <a:schemeClr val="accent5"/>
          </a:effectRef>
          <a:fontRef idx="minor">
            <a:schemeClr val="tx1"/>
          </a:fontRef>
        </p:style>
      </p:cxnSp>
      <p:pic>
        <p:nvPicPr>
          <p:cNvPr id="34" name="图片 33" descr="图标&#10;&#10;描述已自动生成">
            <a:extLst>
              <a:ext uri="{FF2B5EF4-FFF2-40B4-BE49-F238E27FC236}">
                <a16:creationId xmlns:a16="http://schemas.microsoft.com/office/drawing/2014/main" id="{25F917CF-416A-4594-A6DC-53982A16F634}"/>
              </a:ext>
            </a:extLst>
          </p:cNvPr>
          <p:cNvPicPr>
            <a:picLocks noChangeAspect="1"/>
          </p:cNvPicPr>
          <p:nvPr/>
        </p:nvPicPr>
        <p:blipFill>
          <a:blip r:embed="rId13"/>
          <a:stretch>
            <a:fillRect/>
          </a:stretch>
        </p:blipFill>
        <p:spPr>
          <a:xfrm>
            <a:off x="2819560" y="1519087"/>
            <a:ext cx="1255835" cy="283899"/>
          </a:xfrm>
          <a:prstGeom prst="rect">
            <a:avLst/>
          </a:prstGeom>
        </p:spPr>
      </p:pic>
      <p:pic>
        <p:nvPicPr>
          <p:cNvPr id="36" name="图片 35" descr="徽标&#10;&#10;中度可信度描述已自动生成">
            <a:extLst>
              <a:ext uri="{FF2B5EF4-FFF2-40B4-BE49-F238E27FC236}">
                <a16:creationId xmlns:a16="http://schemas.microsoft.com/office/drawing/2014/main" id="{A284EB0F-4343-456F-B8AF-B2362263660D}"/>
              </a:ext>
            </a:extLst>
          </p:cNvPr>
          <p:cNvPicPr>
            <a:picLocks noChangeAspect="1"/>
          </p:cNvPicPr>
          <p:nvPr/>
        </p:nvPicPr>
        <p:blipFill>
          <a:blip r:embed="rId14"/>
          <a:stretch>
            <a:fillRect/>
          </a:stretch>
        </p:blipFill>
        <p:spPr>
          <a:xfrm>
            <a:off x="2898822" y="1825528"/>
            <a:ext cx="1065139" cy="283899"/>
          </a:xfrm>
          <a:prstGeom prst="rect">
            <a:avLst/>
          </a:prstGeom>
        </p:spPr>
      </p:pic>
      <p:sp>
        <p:nvSpPr>
          <p:cNvPr id="148" name="带形: 上凸 147">
            <a:extLst>
              <a:ext uri="{FF2B5EF4-FFF2-40B4-BE49-F238E27FC236}">
                <a16:creationId xmlns:a16="http://schemas.microsoft.com/office/drawing/2014/main" id="{789841C4-6DF3-419D-9601-9D72D6B7DF93}"/>
              </a:ext>
            </a:extLst>
          </p:cNvPr>
          <p:cNvSpPr/>
          <p:nvPr/>
        </p:nvSpPr>
        <p:spPr>
          <a:xfrm>
            <a:off x="2522005" y="2112531"/>
            <a:ext cx="1850943" cy="227781"/>
          </a:xfrm>
          <a:prstGeom prst="ribbon2">
            <a:avLst>
              <a:gd name="adj1" fmla="val 16667"/>
              <a:gd name="adj2" fmla="val 7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t>ROM Developer</a:t>
            </a:r>
            <a:endParaRPr lang="zh-CN" altLang="en-US" sz="1400" b="1" dirty="0"/>
          </a:p>
        </p:txBody>
      </p:sp>
      <p:cxnSp>
        <p:nvCxnSpPr>
          <p:cNvPr id="151" name="直接箭头连接符 150">
            <a:extLst>
              <a:ext uri="{FF2B5EF4-FFF2-40B4-BE49-F238E27FC236}">
                <a16:creationId xmlns:a16="http://schemas.microsoft.com/office/drawing/2014/main" id="{12F8FA92-C22A-4C88-A0AF-D0EFCE352E96}"/>
              </a:ext>
            </a:extLst>
          </p:cNvPr>
          <p:cNvCxnSpPr>
            <a:cxnSpLocks/>
          </p:cNvCxnSpPr>
          <p:nvPr/>
        </p:nvCxnSpPr>
        <p:spPr>
          <a:xfrm flipH="1">
            <a:off x="5382759" y="691032"/>
            <a:ext cx="381436" cy="7058"/>
          </a:xfrm>
          <a:prstGeom prst="straightConnector1">
            <a:avLst/>
          </a:prstGeom>
          <a:ln w="57150">
            <a:solidFill>
              <a:srgbClr val="4285F4"/>
            </a:solidFill>
            <a:tailEnd type="triangle"/>
          </a:ln>
        </p:spPr>
        <p:style>
          <a:lnRef idx="1">
            <a:schemeClr val="accent5"/>
          </a:lnRef>
          <a:fillRef idx="0">
            <a:schemeClr val="accent5"/>
          </a:fillRef>
          <a:effectRef idx="0">
            <a:schemeClr val="accent5"/>
          </a:effectRef>
          <a:fontRef idx="minor">
            <a:schemeClr val="tx1"/>
          </a:fontRef>
        </p:style>
      </p:cxnSp>
      <p:cxnSp>
        <p:nvCxnSpPr>
          <p:cNvPr id="153" name="直接箭头连接符 152">
            <a:extLst>
              <a:ext uri="{FF2B5EF4-FFF2-40B4-BE49-F238E27FC236}">
                <a16:creationId xmlns:a16="http://schemas.microsoft.com/office/drawing/2014/main" id="{7FFB4FD4-D543-42A6-BDBD-7AD0082AB34C}"/>
              </a:ext>
            </a:extLst>
          </p:cNvPr>
          <p:cNvCxnSpPr>
            <a:cxnSpLocks/>
          </p:cNvCxnSpPr>
          <p:nvPr/>
        </p:nvCxnSpPr>
        <p:spPr>
          <a:xfrm>
            <a:off x="8013635" y="2022537"/>
            <a:ext cx="539047" cy="5317"/>
          </a:xfrm>
          <a:prstGeom prst="straightConnector1">
            <a:avLst/>
          </a:prstGeom>
          <a:ln w="57150">
            <a:solidFill>
              <a:srgbClr val="4285F4"/>
            </a:solidFill>
            <a:tailEnd type="triangle"/>
          </a:ln>
        </p:spPr>
        <p:style>
          <a:lnRef idx="1">
            <a:schemeClr val="accent5"/>
          </a:lnRef>
          <a:fillRef idx="0">
            <a:schemeClr val="accent5"/>
          </a:fillRef>
          <a:effectRef idx="0">
            <a:schemeClr val="accent5"/>
          </a:effectRef>
          <a:fontRef idx="minor">
            <a:schemeClr val="tx1"/>
          </a:fontRef>
        </p:style>
      </p:cxnSp>
      <p:pic>
        <p:nvPicPr>
          <p:cNvPr id="48" name="图片 47" descr="形状&#10;&#10;低可信度描述已自动生成">
            <a:extLst>
              <a:ext uri="{FF2B5EF4-FFF2-40B4-BE49-F238E27FC236}">
                <a16:creationId xmlns:a16="http://schemas.microsoft.com/office/drawing/2014/main" id="{D7648C8F-EE18-410E-B122-99C1902D0CE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182964" y="2863504"/>
            <a:ext cx="624976" cy="624976"/>
          </a:xfrm>
          <a:prstGeom prst="rect">
            <a:avLst/>
          </a:prstGeom>
        </p:spPr>
      </p:pic>
      <p:sp>
        <p:nvSpPr>
          <p:cNvPr id="157" name="文本框 156">
            <a:extLst>
              <a:ext uri="{FF2B5EF4-FFF2-40B4-BE49-F238E27FC236}">
                <a16:creationId xmlns:a16="http://schemas.microsoft.com/office/drawing/2014/main" id="{9D26F3BA-BA8D-4AAB-B61F-B46D36CCFAD9}"/>
              </a:ext>
            </a:extLst>
          </p:cNvPr>
          <p:cNvSpPr txBox="1"/>
          <p:nvPr/>
        </p:nvSpPr>
        <p:spPr>
          <a:xfrm>
            <a:off x="3241498" y="3363168"/>
            <a:ext cx="516700" cy="276999"/>
          </a:xfrm>
          <a:prstGeom prst="rect">
            <a:avLst/>
          </a:prstGeom>
          <a:noFill/>
        </p:spPr>
        <p:txBody>
          <a:bodyPr wrap="square">
            <a:spAutoFit/>
          </a:bodyPr>
          <a:lstStyle/>
          <a:p>
            <a:pPr algn="ctr"/>
            <a:r>
              <a:rPr lang="en-US" altLang="zh-CN" sz="1200" dirty="0"/>
              <a:t>Rom</a:t>
            </a:r>
            <a:endParaRPr lang="zh-CN" altLang="en-US" sz="1800" dirty="0"/>
          </a:p>
        </p:txBody>
      </p:sp>
      <p:cxnSp>
        <p:nvCxnSpPr>
          <p:cNvPr id="158" name="直接箭头连接符 157">
            <a:extLst>
              <a:ext uri="{FF2B5EF4-FFF2-40B4-BE49-F238E27FC236}">
                <a16:creationId xmlns:a16="http://schemas.microsoft.com/office/drawing/2014/main" id="{FB7D360B-E803-4EBC-ABB3-82124B93FC39}"/>
              </a:ext>
            </a:extLst>
          </p:cNvPr>
          <p:cNvCxnSpPr>
            <a:cxnSpLocks/>
          </p:cNvCxnSpPr>
          <p:nvPr/>
        </p:nvCxnSpPr>
        <p:spPr>
          <a:xfrm>
            <a:off x="3518651" y="2418972"/>
            <a:ext cx="0" cy="371936"/>
          </a:xfrm>
          <a:prstGeom prst="straightConnector1">
            <a:avLst/>
          </a:prstGeom>
          <a:ln w="57150">
            <a:solidFill>
              <a:srgbClr val="00B050"/>
            </a:solidFill>
            <a:tailEnd type="triangle"/>
          </a:ln>
        </p:spPr>
        <p:style>
          <a:lnRef idx="1">
            <a:schemeClr val="accent5"/>
          </a:lnRef>
          <a:fillRef idx="0">
            <a:schemeClr val="accent5"/>
          </a:fillRef>
          <a:effectRef idx="0">
            <a:schemeClr val="accent5"/>
          </a:effectRef>
          <a:fontRef idx="minor">
            <a:schemeClr val="tx1"/>
          </a:fontRef>
        </p:style>
      </p:cxnSp>
      <p:sp>
        <p:nvSpPr>
          <p:cNvPr id="4103" name="任意多边形: 形状 4102">
            <a:extLst>
              <a:ext uri="{FF2B5EF4-FFF2-40B4-BE49-F238E27FC236}">
                <a16:creationId xmlns:a16="http://schemas.microsoft.com/office/drawing/2014/main" id="{873EFF35-9C22-4B37-9A41-EA9359D473E1}"/>
              </a:ext>
            </a:extLst>
          </p:cNvPr>
          <p:cNvSpPr/>
          <p:nvPr/>
        </p:nvSpPr>
        <p:spPr>
          <a:xfrm>
            <a:off x="1674400" y="1103435"/>
            <a:ext cx="1497390" cy="2092569"/>
          </a:xfrm>
          <a:custGeom>
            <a:avLst/>
            <a:gdLst>
              <a:gd name="connsiteX0" fmla="*/ 1066567 w 1497390"/>
              <a:gd name="connsiteY0" fmla="*/ 0 h 2243005"/>
              <a:gd name="connsiteX1" fmla="*/ 165355 w 1497390"/>
              <a:gd name="connsiteY1" fmla="*/ 479180 h 2243005"/>
              <a:gd name="connsiteX2" fmla="*/ 59848 w 1497390"/>
              <a:gd name="connsiteY2" fmla="*/ 1855177 h 2243005"/>
              <a:gd name="connsiteX3" fmla="*/ 833571 w 1497390"/>
              <a:gd name="connsiteY3" fmla="*/ 2198077 h 2243005"/>
              <a:gd name="connsiteX4" fmla="*/ 1497390 w 1497390"/>
              <a:gd name="connsiteY4" fmla="*/ 2228850 h 2243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7390" h="2243005">
                <a:moveTo>
                  <a:pt x="1066567" y="0"/>
                </a:moveTo>
                <a:cubicBezTo>
                  <a:pt x="699854" y="84992"/>
                  <a:pt x="333142" y="169984"/>
                  <a:pt x="165355" y="479180"/>
                </a:cubicBezTo>
                <a:cubicBezTo>
                  <a:pt x="-2432" y="788376"/>
                  <a:pt x="-51521" y="1568694"/>
                  <a:pt x="59848" y="1855177"/>
                </a:cubicBezTo>
                <a:cubicBezTo>
                  <a:pt x="171217" y="2141660"/>
                  <a:pt x="593981" y="2135798"/>
                  <a:pt x="833571" y="2198077"/>
                </a:cubicBezTo>
                <a:cubicBezTo>
                  <a:pt x="1073161" y="2260356"/>
                  <a:pt x="1285275" y="2244603"/>
                  <a:pt x="1497390" y="2228850"/>
                </a:cubicBezTo>
              </a:path>
            </a:pathLst>
          </a:custGeom>
          <a:ln w="57150">
            <a:solidFill>
              <a:srgbClr val="00B050"/>
            </a:solidFill>
            <a:tailEnd type="triangle"/>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zh-CN" altLang="en-US"/>
          </a:p>
        </p:txBody>
      </p:sp>
      <p:pic>
        <p:nvPicPr>
          <p:cNvPr id="4105" name="图片 4104" descr="形状&#10;&#10;低可信度描述已自动生成">
            <a:extLst>
              <a:ext uri="{FF2B5EF4-FFF2-40B4-BE49-F238E27FC236}">
                <a16:creationId xmlns:a16="http://schemas.microsoft.com/office/drawing/2014/main" id="{DF8A8967-F1B7-4F40-8FC4-1B279CFBDC84}"/>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091089" y="1325502"/>
            <a:ext cx="328230" cy="328230"/>
          </a:xfrm>
          <a:prstGeom prst="rect">
            <a:avLst/>
          </a:prstGeom>
        </p:spPr>
      </p:pic>
      <p:sp>
        <p:nvSpPr>
          <p:cNvPr id="177" name="文本框 176">
            <a:extLst>
              <a:ext uri="{FF2B5EF4-FFF2-40B4-BE49-F238E27FC236}">
                <a16:creationId xmlns:a16="http://schemas.microsoft.com/office/drawing/2014/main" id="{56A87E8F-BB01-40E4-9A33-E8DDF4B71938}"/>
              </a:ext>
            </a:extLst>
          </p:cNvPr>
          <p:cNvSpPr txBox="1"/>
          <p:nvPr/>
        </p:nvSpPr>
        <p:spPr>
          <a:xfrm>
            <a:off x="4209004" y="16454"/>
            <a:ext cx="3763832" cy="338554"/>
          </a:xfrm>
          <a:prstGeom prst="rect">
            <a:avLst/>
          </a:prstGeom>
          <a:noFill/>
        </p:spPr>
        <p:txBody>
          <a:bodyPr wrap="square">
            <a:spAutoFit/>
          </a:bodyPr>
          <a:lstStyle/>
          <a:p>
            <a:pPr lvl="0" algn="ctr"/>
            <a:r>
              <a:rPr lang="en-US" altLang="zh-CN" sz="1600" dirty="0">
                <a:solidFill>
                  <a:srgbClr val="1E3595"/>
                </a:solidFill>
                <a:latin typeface="汉仪晓波折纸体简" panose="00020600040101010101" pitchFamily="18" charset="-122"/>
                <a:ea typeface="汉仪晓波折纸体简" panose="00020600040101010101" pitchFamily="18" charset="-122"/>
                <a:cs typeface="Segoe UI" panose="020B0502040204020203" pitchFamily="34" charset="0"/>
              </a:rPr>
              <a:t>The Ecosystem of Android (software) </a:t>
            </a:r>
          </a:p>
        </p:txBody>
      </p:sp>
      <p:pic>
        <p:nvPicPr>
          <p:cNvPr id="4112" name="图片 4111">
            <a:extLst>
              <a:ext uri="{FF2B5EF4-FFF2-40B4-BE49-F238E27FC236}">
                <a16:creationId xmlns:a16="http://schemas.microsoft.com/office/drawing/2014/main" id="{523AB8AF-37D0-40D4-9ED8-76F39258C91A}"/>
              </a:ext>
            </a:extLst>
          </p:cNvPr>
          <p:cNvPicPr>
            <a:picLocks noChangeAspect="1"/>
          </p:cNvPicPr>
          <p:nvPr/>
        </p:nvPicPr>
        <p:blipFill>
          <a:blip r:embed="rId17"/>
          <a:stretch>
            <a:fillRect/>
          </a:stretch>
        </p:blipFill>
        <p:spPr>
          <a:xfrm>
            <a:off x="9800090" y="2061926"/>
            <a:ext cx="793668" cy="159732"/>
          </a:xfrm>
          <a:prstGeom prst="rect">
            <a:avLst/>
          </a:prstGeom>
        </p:spPr>
      </p:pic>
      <p:pic>
        <p:nvPicPr>
          <p:cNvPr id="4114" name="图片 4113" descr="文本&#10;&#10;描述已自动生成">
            <a:extLst>
              <a:ext uri="{FF2B5EF4-FFF2-40B4-BE49-F238E27FC236}">
                <a16:creationId xmlns:a16="http://schemas.microsoft.com/office/drawing/2014/main" id="{6EC3AB4B-A07A-4EBC-95F1-AEEE02D70C85}"/>
              </a:ext>
            </a:extLst>
          </p:cNvPr>
          <p:cNvPicPr>
            <a:picLocks noChangeAspect="1"/>
          </p:cNvPicPr>
          <p:nvPr/>
        </p:nvPicPr>
        <p:blipFill>
          <a:blip r:embed="rId18"/>
          <a:stretch>
            <a:fillRect/>
          </a:stretch>
        </p:blipFill>
        <p:spPr>
          <a:xfrm>
            <a:off x="9748269" y="1862664"/>
            <a:ext cx="936410" cy="176995"/>
          </a:xfrm>
          <a:prstGeom prst="rect">
            <a:avLst/>
          </a:prstGeom>
        </p:spPr>
      </p:pic>
      <p:cxnSp>
        <p:nvCxnSpPr>
          <p:cNvPr id="185" name="直接箭头连接符 184">
            <a:extLst>
              <a:ext uri="{FF2B5EF4-FFF2-40B4-BE49-F238E27FC236}">
                <a16:creationId xmlns:a16="http://schemas.microsoft.com/office/drawing/2014/main" id="{9EB3F058-536D-4A17-9051-611E3B7AA7EC}"/>
              </a:ext>
            </a:extLst>
          </p:cNvPr>
          <p:cNvCxnSpPr>
            <a:cxnSpLocks/>
          </p:cNvCxnSpPr>
          <p:nvPr/>
        </p:nvCxnSpPr>
        <p:spPr>
          <a:xfrm>
            <a:off x="9344447" y="1252037"/>
            <a:ext cx="768197" cy="550949"/>
          </a:xfrm>
          <a:prstGeom prst="straightConnector1">
            <a:avLst/>
          </a:prstGeom>
          <a:ln w="57150">
            <a:solidFill>
              <a:srgbClr val="00B050"/>
            </a:solidFill>
            <a:tailEnd type="triangle"/>
          </a:ln>
        </p:spPr>
        <p:style>
          <a:lnRef idx="1">
            <a:schemeClr val="accent5"/>
          </a:lnRef>
          <a:fillRef idx="0">
            <a:schemeClr val="accent5"/>
          </a:fillRef>
          <a:effectRef idx="0">
            <a:schemeClr val="accent5"/>
          </a:effectRef>
          <a:fontRef idx="minor">
            <a:schemeClr val="tx1"/>
          </a:fontRef>
        </p:style>
      </p:cxnSp>
      <p:pic>
        <p:nvPicPr>
          <p:cNvPr id="4117" name="图片 4116" descr="徽标&#10;&#10;描述已自动生成">
            <a:extLst>
              <a:ext uri="{FF2B5EF4-FFF2-40B4-BE49-F238E27FC236}">
                <a16:creationId xmlns:a16="http://schemas.microsoft.com/office/drawing/2014/main" id="{E020CF4F-18BF-456B-87CC-F7ACE2D401E0}"/>
              </a:ext>
            </a:extLst>
          </p:cNvPr>
          <p:cNvPicPr>
            <a:picLocks noChangeAspect="1"/>
          </p:cNvPicPr>
          <p:nvPr/>
        </p:nvPicPr>
        <p:blipFill>
          <a:blip r:embed="rId19"/>
          <a:stretch>
            <a:fillRect/>
          </a:stretch>
        </p:blipFill>
        <p:spPr>
          <a:xfrm>
            <a:off x="10453055" y="3341603"/>
            <a:ext cx="686869" cy="303807"/>
          </a:xfrm>
          <a:prstGeom prst="rect">
            <a:avLst/>
          </a:prstGeom>
        </p:spPr>
      </p:pic>
      <p:sp>
        <p:nvSpPr>
          <p:cNvPr id="189" name="带形: 上凸 188">
            <a:extLst>
              <a:ext uri="{FF2B5EF4-FFF2-40B4-BE49-F238E27FC236}">
                <a16:creationId xmlns:a16="http://schemas.microsoft.com/office/drawing/2014/main" id="{105E3265-8B7C-4087-A24D-7E9EC22A47FF}"/>
              </a:ext>
            </a:extLst>
          </p:cNvPr>
          <p:cNvSpPr/>
          <p:nvPr/>
        </p:nvSpPr>
        <p:spPr>
          <a:xfrm>
            <a:off x="9655505" y="3690741"/>
            <a:ext cx="1895754" cy="227781"/>
          </a:xfrm>
          <a:prstGeom prst="ribbon2">
            <a:avLst>
              <a:gd name="adj1" fmla="val 16667"/>
              <a:gd name="adj2" fmla="val 7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t>3</a:t>
            </a:r>
            <a:r>
              <a:rPr lang="en-US" altLang="zh-CN" sz="1400" b="1" baseline="30000" dirty="0"/>
              <a:t>rd</a:t>
            </a:r>
            <a:r>
              <a:rPr lang="en-US" altLang="zh-CN" sz="1400" b="1" dirty="0"/>
              <a:t>-party Service</a:t>
            </a:r>
            <a:endParaRPr lang="zh-CN" altLang="en-US" sz="1400" b="1" dirty="0"/>
          </a:p>
        </p:txBody>
      </p:sp>
      <p:pic>
        <p:nvPicPr>
          <p:cNvPr id="1034" name="Picture 10">
            <a:extLst>
              <a:ext uri="{FF2B5EF4-FFF2-40B4-BE49-F238E27FC236}">
                <a16:creationId xmlns:a16="http://schemas.microsoft.com/office/drawing/2014/main" id="{8B98188D-0500-42C9-B76F-A4258D850699}"/>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0035445" y="3363428"/>
            <a:ext cx="341425" cy="312734"/>
          </a:xfrm>
          <a:prstGeom prst="rect">
            <a:avLst/>
          </a:prstGeom>
          <a:noFill/>
          <a:extLst>
            <a:ext uri="{909E8E84-426E-40DD-AFC4-6F175D3DCCD1}">
              <a14:hiddenFill xmlns:a14="http://schemas.microsoft.com/office/drawing/2010/main">
                <a:solidFill>
                  <a:srgbClr val="FFFFFF"/>
                </a:solidFill>
              </a14:hiddenFill>
            </a:ext>
          </a:extLst>
        </p:spPr>
      </p:pic>
      <p:pic>
        <p:nvPicPr>
          <p:cNvPr id="4119" name="图片 4118" descr="徽标&#10;&#10;描述已自动生成">
            <a:extLst>
              <a:ext uri="{FF2B5EF4-FFF2-40B4-BE49-F238E27FC236}">
                <a16:creationId xmlns:a16="http://schemas.microsoft.com/office/drawing/2014/main" id="{A9541B7E-BDA4-4E81-8AFE-5A447A52877A}"/>
              </a:ext>
            </a:extLst>
          </p:cNvPr>
          <p:cNvPicPr>
            <a:picLocks noChangeAspect="1"/>
          </p:cNvPicPr>
          <p:nvPr/>
        </p:nvPicPr>
        <p:blipFill>
          <a:blip r:embed="rId21"/>
          <a:stretch>
            <a:fillRect/>
          </a:stretch>
        </p:blipFill>
        <p:spPr>
          <a:xfrm>
            <a:off x="10494624" y="3133048"/>
            <a:ext cx="637107" cy="216946"/>
          </a:xfrm>
          <a:prstGeom prst="rect">
            <a:avLst/>
          </a:prstGeom>
        </p:spPr>
      </p:pic>
      <p:cxnSp>
        <p:nvCxnSpPr>
          <p:cNvPr id="193" name="直接箭头连接符 192">
            <a:extLst>
              <a:ext uri="{FF2B5EF4-FFF2-40B4-BE49-F238E27FC236}">
                <a16:creationId xmlns:a16="http://schemas.microsoft.com/office/drawing/2014/main" id="{1B3F49B0-8DCC-443E-AEFF-FCA65E930BF7}"/>
              </a:ext>
            </a:extLst>
          </p:cNvPr>
          <p:cNvCxnSpPr>
            <a:cxnSpLocks/>
          </p:cNvCxnSpPr>
          <p:nvPr/>
        </p:nvCxnSpPr>
        <p:spPr>
          <a:xfrm flipH="1">
            <a:off x="7288078" y="2476696"/>
            <a:ext cx="1416715" cy="810186"/>
          </a:xfrm>
          <a:prstGeom prst="straightConnector1">
            <a:avLst/>
          </a:prstGeom>
          <a:ln w="57150">
            <a:solidFill>
              <a:srgbClr val="00B050"/>
            </a:solidFill>
            <a:tailEnd type="triangle"/>
          </a:ln>
        </p:spPr>
        <p:style>
          <a:lnRef idx="1">
            <a:schemeClr val="accent5"/>
          </a:lnRef>
          <a:fillRef idx="0">
            <a:schemeClr val="accent5"/>
          </a:fillRef>
          <a:effectRef idx="0">
            <a:schemeClr val="accent5"/>
          </a:effectRef>
          <a:fontRef idx="minor">
            <a:schemeClr val="tx1"/>
          </a:fontRef>
        </p:style>
      </p:cxnSp>
      <p:cxnSp>
        <p:nvCxnSpPr>
          <p:cNvPr id="195" name="直接箭头连接符 194">
            <a:extLst>
              <a:ext uri="{FF2B5EF4-FFF2-40B4-BE49-F238E27FC236}">
                <a16:creationId xmlns:a16="http://schemas.microsoft.com/office/drawing/2014/main" id="{C3BEBBC5-4D4F-42E9-A3E2-991C12D827BF}"/>
              </a:ext>
            </a:extLst>
          </p:cNvPr>
          <p:cNvCxnSpPr>
            <a:cxnSpLocks/>
          </p:cNvCxnSpPr>
          <p:nvPr/>
        </p:nvCxnSpPr>
        <p:spPr>
          <a:xfrm flipH="1">
            <a:off x="7440479" y="2587770"/>
            <a:ext cx="2307790" cy="851512"/>
          </a:xfrm>
          <a:prstGeom prst="straightConnector1">
            <a:avLst/>
          </a:prstGeom>
          <a:ln w="57150">
            <a:solidFill>
              <a:srgbClr val="00B050"/>
            </a:solidFill>
            <a:tailEnd type="triangle"/>
          </a:ln>
        </p:spPr>
        <p:style>
          <a:lnRef idx="1">
            <a:schemeClr val="accent5"/>
          </a:lnRef>
          <a:fillRef idx="0">
            <a:schemeClr val="accent5"/>
          </a:fillRef>
          <a:effectRef idx="0">
            <a:schemeClr val="accent5"/>
          </a:effectRef>
          <a:fontRef idx="minor">
            <a:schemeClr val="tx1"/>
          </a:fontRef>
        </p:style>
      </p:cxnSp>
      <p:cxnSp>
        <p:nvCxnSpPr>
          <p:cNvPr id="197" name="直接箭头连接符 196">
            <a:extLst>
              <a:ext uri="{FF2B5EF4-FFF2-40B4-BE49-F238E27FC236}">
                <a16:creationId xmlns:a16="http://schemas.microsoft.com/office/drawing/2014/main" id="{73EE0013-DC3E-4A06-9D27-62CAFDCD45A4}"/>
              </a:ext>
            </a:extLst>
          </p:cNvPr>
          <p:cNvCxnSpPr>
            <a:cxnSpLocks/>
          </p:cNvCxnSpPr>
          <p:nvPr/>
        </p:nvCxnSpPr>
        <p:spPr>
          <a:xfrm flipH="1">
            <a:off x="7592879" y="3571416"/>
            <a:ext cx="2226599" cy="20266"/>
          </a:xfrm>
          <a:prstGeom prst="straightConnector1">
            <a:avLst/>
          </a:prstGeom>
          <a:ln w="57150">
            <a:solidFill>
              <a:srgbClr val="00B050"/>
            </a:solidFill>
            <a:tailEnd type="triangle"/>
          </a:ln>
        </p:spPr>
        <p:style>
          <a:lnRef idx="1">
            <a:schemeClr val="accent5"/>
          </a:lnRef>
          <a:fillRef idx="0">
            <a:schemeClr val="accent5"/>
          </a:fillRef>
          <a:effectRef idx="0">
            <a:schemeClr val="accent5"/>
          </a:effectRef>
          <a:fontRef idx="minor">
            <a:schemeClr val="tx1"/>
          </a:fontRef>
        </p:style>
      </p:cxnSp>
      <p:cxnSp>
        <p:nvCxnSpPr>
          <p:cNvPr id="199" name="直接箭头连接符 198">
            <a:extLst>
              <a:ext uri="{FF2B5EF4-FFF2-40B4-BE49-F238E27FC236}">
                <a16:creationId xmlns:a16="http://schemas.microsoft.com/office/drawing/2014/main" id="{06870874-512C-43DD-B34C-4F7E11FA63D2}"/>
              </a:ext>
            </a:extLst>
          </p:cNvPr>
          <p:cNvCxnSpPr>
            <a:cxnSpLocks/>
          </p:cNvCxnSpPr>
          <p:nvPr/>
        </p:nvCxnSpPr>
        <p:spPr>
          <a:xfrm flipH="1">
            <a:off x="6868896" y="2445029"/>
            <a:ext cx="545985" cy="697252"/>
          </a:xfrm>
          <a:prstGeom prst="straightConnector1">
            <a:avLst/>
          </a:prstGeom>
          <a:ln w="57150">
            <a:solidFill>
              <a:srgbClr val="4285F4"/>
            </a:solidFill>
            <a:tailEnd type="triangle"/>
          </a:ln>
        </p:spPr>
        <p:style>
          <a:lnRef idx="1">
            <a:schemeClr val="accent5"/>
          </a:lnRef>
          <a:fillRef idx="0">
            <a:schemeClr val="accent5"/>
          </a:fillRef>
          <a:effectRef idx="0">
            <a:schemeClr val="accent5"/>
          </a:effectRef>
          <a:fontRef idx="minor">
            <a:schemeClr val="tx1"/>
          </a:fontRef>
        </p:style>
      </p:cxnSp>
      <p:cxnSp>
        <p:nvCxnSpPr>
          <p:cNvPr id="202" name="直接箭头连接符 201">
            <a:extLst>
              <a:ext uri="{FF2B5EF4-FFF2-40B4-BE49-F238E27FC236}">
                <a16:creationId xmlns:a16="http://schemas.microsoft.com/office/drawing/2014/main" id="{DE14D960-7BBF-4F45-9F44-24DBE64B2EBA}"/>
              </a:ext>
            </a:extLst>
          </p:cNvPr>
          <p:cNvCxnSpPr>
            <a:cxnSpLocks/>
          </p:cNvCxnSpPr>
          <p:nvPr/>
        </p:nvCxnSpPr>
        <p:spPr>
          <a:xfrm>
            <a:off x="3870702" y="3196004"/>
            <a:ext cx="996580" cy="426259"/>
          </a:xfrm>
          <a:prstGeom prst="straightConnector1">
            <a:avLst/>
          </a:prstGeom>
          <a:ln w="57150">
            <a:solidFill>
              <a:srgbClr val="00B050"/>
            </a:solidFill>
            <a:tailEnd type="triangle"/>
          </a:ln>
        </p:spPr>
        <p:style>
          <a:lnRef idx="1">
            <a:schemeClr val="accent5"/>
          </a:lnRef>
          <a:fillRef idx="0">
            <a:schemeClr val="accent5"/>
          </a:fillRef>
          <a:effectRef idx="0">
            <a:schemeClr val="accent5"/>
          </a:effectRef>
          <a:fontRef idx="minor">
            <a:schemeClr val="tx1"/>
          </a:fontRef>
        </p:style>
      </p:cxnSp>
      <p:sp>
        <p:nvSpPr>
          <p:cNvPr id="206" name="带形: 上凸 205">
            <a:extLst>
              <a:ext uri="{FF2B5EF4-FFF2-40B4-BE49-F238E27FC236}">
                <a16:creationId xmlns:a16="http://schemas.microsoft.com/office/drawing/2014/main" id="{103B5106-AA76-4B43-9A27-DE78A35CE944}"/>
              </a:ext>
            </a:extLst>
          </p:cNvPr>
          <p:cNvSpPr/>
          <p:nvPr/>
        </p:nvSpPr>
        <p:spPr>
          <a:xfrm>
            <a:off x="9481466" y="2261181"/>
            <a:ext cx="1470016" cy="227781"/>
          </a:xfrm>
          <a:prstGeom prst="ribbon2">
            <a:avLst>
              <a:gd name="adj1" fmla="val 16667"/>
              <a:gd name="adj2" fmla="val 7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t>App Market</a:t>
            </a:r>
          </a:p>
        </p:txBody>
      </p:sp>
      <p:sp>
        <p:nvSpPr>
          <p:cNvPr id="207" name="带形: 上凸 206">
            <a:extLst>
              <a:ext uri="{FF2B5EF4-FFF2-40B4-BE49-F238E27FC236}">
                <a16:creationId xmlns:a16="http://schemas.microsoft.com/office/drawing/2014/main" id="{DD0EC5B6-B8D9-4B22-8F99-620F91656C36}"/>
              </a:ext>
            </a:extLst>
          </p:cNvPr>
          <p:cNvSpPr/>
          <p:nvPr/>
        </p:nvSpPr>
        <p:spPr>
          <a:xfrm>
            <a:off x="10893533" y="1275323"/>
            <a:ext cx="1097646" cy="227781"/>
          </a:xfrm>
          <a:prstGeom prst="ribbon2">
            <a:avLst>
              <a:gd name="adj1" fmla="val 16667"/>
              <a:gd name="adj2" fmla="val 7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t>Tools</a:t>
            </a:r>
          </a:p>
        </p:txBody>
      </p:sp>
      <p:pic>
        <p:nvPicPr>
          <p:cNvPr id="1036" name="Picture 12">
            <a:extLst>
              <a:ext uri="{FF2B5EF4-FFF2-40B4-BE49-F238E27FC236}">
                <a16:creationId xmlns:a16="http://schemas.microsoft.com/office/drawing/2014/main" id="{B1BB330C-9C78-4BF3-A305-613C13E9943A}"/>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0079629" y="3086102"/>
            <a:ext cx="265844" cy="26584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查看源图像">
            <a:extLst>
              <a:ext uri="{FF2B5EF4-FFF2-40B4-BE49-F238E27FC236}">
                <a16:creationId xmlns:a16="http://schemas.microsoft.com/office/drawing/2014/main" id="{1C5F707F-7741-47A7-99FF-113905313A2E}"/>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1192130" y="937948"/>
            <a:ext cx="814126" cy="32919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查看源图像">
            <a:extLst>
              <a:ext uri="{FF2B5EF4-FFF2-40B4-BE49-F238E27FC236}">
                <a16:creationId xmlns:a16="http://schemas.microsoft.com/office/drawing/2014/main" id="{76701546-2E71-4F26-BC43-91C1E02F6999}"/>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0813177" y="953123"/>
            <a:ext cx="294136" cy="29413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查看源图像">
            <a:extLst>
              <a:ext uri="{FF2B5EF4-FFF2-40B4-BE49-F238E27FC236}">
                <a16:creationId xmlns:a16="http://schemas.microsoft.com/office/drawing/2014/main" id="{B5602349-5F6A-4422-B3ED-C84CE3C0FAC8}"/>
              </a:ext>
            </a:extLst>
          </p:cNvPr>
          <p:cNvPicPr>
            <a:picLocks noChangeAspect="1" noChangeArrowheads="1"/>
          </p:cNvPicPr>
          <p:nvPr/>
        </p:nvPicPr>
        <p:blipFill>
          <a:blip r:embed="rId2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937419" y="531333"/>
            <a:ext cx="942636" cy="530233"/>
          </a:xfrm>
          <a:prstGeom prst="rect">
            <a:avLst/>
          </a:prstGeom>
          <a:noFill/>
          <a:extLst>
            <a:ext uri="{909E8E84-426E-40DD-AFC4-6F175D3DCCD1}">
              <a14:hiddenFill xmlns:a14="http://schemas.microsoft.com/office/drawing/2010/main">
                <a:solidFill>
                  <a:srgbClr val="FFFFFF"/>
                </a:solidFill>
              </a14:hiddenFill>
            </a:ext>
          </a:extLst>
        </p:spPr>
      </p:pic>
      <p:cxnSp>
        <p:nvCxnSpPr>
          <p:cNvPr id="213" name="直接箭头连接符 212">
            <a:extLst>
              <a:ext uri="{FF2B5EF4-FFF2-40B4-BE49-F238E27FC236}">
                <a16:creationId xmlns:a16="http://schemas.microsoft.com/office/drawing/2014/main" id="{48D6D0EA-A3BC-40BA-9677-DD78FED3FB4C}"/>
              </a:ext>
            </a:extLst>
          </p:cNvPr>
          <p:cNvCxnSpPr>
            <a:cxnSpLocks/>
          </p:cNvCxnSpPr>
          <p:nvPr/>
        </p:nvCxnSpPr>
        <p:spPr>
          <a:xfrm flipH="1" flipV="1">
            <a:off x="9682530" y="820196"/>
            <a:ext cx="1065546" cy="299707"/>
          </a:xfrm>
          <a:prstGeom prst="straightConnector1">
            <a:avLst/>
          </a:prstGeom>
          <a:ln w="57150">
            <a:solidFill>
              <a:srgbClr val="00B050"/>
            </a:solidFill>
            <a:tailEnd type="triangle"/>
          </a:ln>
        </p:spPr>
        <p:style>
          <a:lnRef idx="1">
            <a:schemeClr val="accent5"/>
          </a:lnRef>
          <a:fillRef idx="0">
            <a:schemeClr val="accent5"/>
          </a:fillRef>
          <a:effectRef idx="0">
            <a:schemeClr val="accent5"/>
          </a:effectRef>
          <a:fontRef idx="minor">
            <a:schemeClr val="tx1"/>
          </a:fontRef>
        </p:style>
      </p:cxnSp>
      <p:pic>
        <p:nvPicPr>
          <p:cNvPr id="12" name="图片 11" descr="形状&#10;&#10;低可信度描述已自动生成">
            <a:extLst>
              <a:ext uri="{FF2B5EF4-FFF2-40B4-BE49-F238E27FC236}">
                <a16:creationId xmlns:a16="http://schemas.microsoft.com/office/drawing/2014/main" id="{5520A5E8-44E3-48EC-9ADE-F7F1D2554407}"/>
              </a:ext>
            </a:extLst>
          </p:cNvPr>
          <p:cNvPicPr>
            <a:picLocks noChangeAspect="1"/>
          </p:cNvPicPr>
          <p:nvPr/>
        </p:nvPicPr>
        <p:blipFill>
          <a:blip r:embed="rId26" cstate="print">
            <a:clrChange>
              <a:clrFrom>
                <a:srgbClr val="000000">
                  <a:alpha val="0"/>
                </a:srgbClr>
              </a:clrFrom>
              <a:clrTo>
                <a:srgbClr val="000000">
                  <a:alpha val="0"/>
                </a:srgbClr>
              </a:clrTo>
            </a:clrChange>
            <a:biLevel thresh="75000"/>
            <a:extLst>
              <a:ext uri="{28A0092B-C50C-407E-A947-70E740481C1C}">
                <a14:useLocalDpi xmlns:a14="http://schemas.microsoft.com/office/drawing/2010/main" val="0"/>
              </a:ext>
            </a:extLst>
          </a:blip>
          <a:stretch>
            <a:fillRect/>
          </a:stretch>
        </p:blipFill>
        <p:spPr>
          <a:xfrm>
            <a:off x="8310670" y="1017571"/>
            <a:ext cx="164438" cy="164438"/>
          </a:xfrm>
          <a:prstGeom prst="rect">
            <a:avLst/>
          </a:prstGeom>
          <a:solidFill>
            <a:schemeClr val="bg1"/>
          </a:solidFill>
          <a:ln w="28575">
            <a:solidFill>
              <a:srgbClr val="C00000"/>
            </a:solidFill>
          </a:ln>
        </p:spPr>
      </p:pic>
      <p:pic>
        <p:nvPicPr>
          <p:cNvPr id="17" name="图片 16" descr="图标&#10;&#10;描述已自动生成">
            <a:extLst>
              <a:ext uri="{FF2B5EF4-FFF2-40B4-BE49-F238E27FC236}">
                <a16:creationId xmlns:a16="http://schemas.microsoft.com/office/drawing/2014/main" id="{8413AFCF-189C-45C8-883A-A3690E1395FC}"/>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9660987" y="1015916"/>
            <a:ext cx="177991" cy="177991"/>
          </a:xfrm>
          <a:prstGeom prst="rect">
            <a:avLst/>
          </a:prstGeom>
          <a:solidFill>
            <a:schemeClr val="bg1"/>
          </a:solidFill>
          <a:ln w="28575">
            <a:solidFill>
              <a:srgbClr val="1E3595"/>
            </a:solidFill>
          </a:ln>
        </p:spPr>
      </p:pic>
      <p:pic>
        <p:nvPicPr>
          <p:cNvPr id="150" name="图片 149" descr="形状&#10;&#10;低可信度描述已自动生成">
            <a:extLst>
              <a:ext uri="{FF2B5EF4-FFF2-40B4-BE49-F238E27FC236}">
                <a16:creationId xmlns:a16="http://schemas.microsoft.com/office/drawing/2014/main" id="{5A63F95F-2318-4801-855D-227CE1444CDC}"/>
              </a:ext>
            </a:extLst>
          </p:cNvPr>
          <p:cNvPicPr>
            <a:picLocks noChangeAspect="1"/>
          </p:cNvPicPr>
          <p:nvPr/>
        </p:nvPicPr>
        <p:blipFill>
          <a:blip r:embed="rId26" cstate="print">
            <a:clrChange>
              <a:clrFrom>
                <a:srgbClr val="000000">
                  <a:alpha val="0"/>
                </a:srgbClr>
              </a:clrFrom>
              <a:clrTo>
                <a:srgbClr val="000000">
                  <a:alpha val="0"/>
                </a:srgbClr>
              </a:clrTo>
            </a:clrChange>
            <a:biLevel thresh="75000"/>
            <a:extLst>
              <a:ext uri="{28A0092B-C50C-407E-A947-70E740481C1C}">
                <a14:useLocalDpi xmlns:a14="http://schemas.microsoft.com/office/drawing/2010/main" val="0"/>
              </a:ext>
            </a:extLst>
          </a:blip>
          <a:stretch>
            <a:fillRect/>
          </a:stretch>
        </p:blipFill>
        <p:spPr>
          <a:xfrm>
            <a:off x="9587776" y="2272765"/>
            <a:ext cx="164438" cy="164438"/>
          </a:xfrm>
          <a:prstGeom prst="rect">
            <a:avLst/>
          </a:prstGeom>
          <a:solidFill>
            <a:schemeClr val="bg1"/>
          </a:solidFill>
          <a:ln w="28575">
            <a:solidFill>
              <a:srgbClr val="C00000"/>
            </a:solidFill>
          </a:ln>
        </p:spPr>
      </p:pic>
      <p:pic>
        <p:nvPicPr>
          <p:cNvPr id="152" name="图片 151" descr="图标&#10;&#10;描述已自动生成">
            <a:extLst>
              <a:ext uri="{FF2B5EF4-FFF2-40B4-BE49-F238E27FC236}">
                <a16:creationId xmlns:a16="http://schemas.microsoft.com/office/drawing/2014/main" id="{59EA8ED6-68EC-4FE0-8245-B579C9BCFCE2}"/>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0707493" y="2286075"/>
            <a:ext cx="177991" cy="177991"/>
          </a:xfrm>
          <a:prstGeom prst="rect">
            <a:avLst/>
          </a:prstGeom>
          <a:solidFill>
            <a:schemeClr val="bg1"/>
          </a:solidFill>
          <a:ln w="28575">
            <a:solidFill>
              <a:srgbClr val="1E3595"/>
            </a:solidFill>
          </a:ln>
        </p:spPr>
      </p:pic>
      <p:pic>
        <p:nvPicPr>
          <p:cNvPr id="154" name="图片 153" descr="形状&#10;&#10;低可信度描述已自动生成">
            <a:extLst>
              <a:ext uri="{FF2B5EF4-FFF2-40B4-BE49-F238E27FC236}">
                <a16:creationId xmlns:a16="http://schemas.microsoft.com/office/drawing/2014/main" id="{61A732CD-0128-4DB0-ABFA-B715A07CD948}"/>
              </a:ext>
            </a:extLst>
          </p:cNvPr>
          <p:cNvPicPr>
            <a:picLocks noChangeAspect="1"/>
          </p:cNvPicPr>
          <p:nvPr/>
        </p:nvPicPr>
        <p:blipFill>
          <a:blip r:embed="rId26" cstate="print">
            <a:clrChange>
              <a:clrFrom>
                <a:srgbClr val="000000">
                  <a:alpha val="0"/>
                </a:srgbClr>
              </a:clrFrom>
              <a:clrTo>
                <a:srgbClr val="000000">
                  <a:alpha val="0"/>
                </a:srgbClr>
              </a:clrTo>
            </a:clrChange>
            <a:biLevel thresh="75000"/>
            <a:extLst>
              <a:ext uri="{28A0092B-C50C-407E-A947-70E740481C1C}">
                <a14:useLocalDpi xmlns:a14="http://schemas.microsoft.com/office/drawing/2010/main" val="0"/>
              </a:ext>
            </a:extLst>
          </a:blip>
          <a:stretch>
            <a:fillRect/>
          </a:stretch>
        </p:blipFill>
        <p:spPr>
          <a:xfrm>
            <a:off x="11025094" y="1295781"/>
            <a:ext cx="164438" cy="164438"/>
          </a:xfrm>
          <a:prstGeom prst="rect">
            <a:avLst/>
          </a:prstGeom>
          <a:solidFill>
            <a:schemeClr val="bg1"/>
          </a:solidFill>
          <a:ln w="28575">
            <a:solidFill>
              <a:srgbClr val="C00000"/>
            </a:solidFill>
          </a:ln>
        </p:spPr>
      </p:pic>
      <p:pic>
        <p:nvPicPr>
          <p:cNvPr id="155" name="图片 154" descr="图标&#10;&#10;描述已自动生成">
            <a:extLst>
              <a:ext uri="{FF2B5EF4-FFF2-40B4-BE49-F238E27FC236}">
                <a16:creationId xmlns:a16="http://schemas.microsoft.com/office/drawing/2014/main" id="{0C158678-C528-497C-B7BA-EDA630B87BC4}"/>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1702064" y="1284529"/>
            <a:ext cx="177991" cy="177991"/>
          </a:xfrm>
          <a:prstGeom prst="rect">
            <a:avLst/>
          </a:prstGeom>
          <a:solidFill>
            <a:schemeClr val="bg1"/>
          </a:solidFill>
          <a:ln w="28575">
            <a:solidFill>
              <a:srgbClr val="1E3595"/>
            </a:solidFill>
          </a:ln>
        </p:spPr>
      </p:pic>
      <p:pic>
        <p:nvPicPr>
          <p:cNvPr id="156" name="图片 155" descr="形状&#10;&#10;低可信度描述已自动生成">
            <a:extLst>
              <a:ext uri="{FF2B5EF4-FFF2-40B4-BE49-F238E27FC236}">
                <a16:creationId xmlns:a16="http://schemas.microsoft.com/office/drawing/2014/main" id="{8E2A800E-AC65-4BAA-BF32-05593E9F2BDA}"/>
              </a:ext>
            </a:extLst>
          </p:cNvPr>
          <p:cNvPicPr>
            <a:picLocks noChangeAspect="1"/>
          </p:cNvPicPr>
          <p:nvPr/>
        </p:nvPicPr>
        <p:blipFill>
          <a:blip r:embed="rId26" cstate="print">
            <a:clrChange>
              <a:clrFrom>
                <a:srgbClr val="000000">
                  <a:alpha val="0"/>
                </a:srgbClr>
              </a:clrFrom>
              <a:clrTo>
                <a:srgbClr val="000000">
                  <a:alpha val="0"/>
                </a:srgbClr>
              </a:clrTo>
            </a:clrChange>
            <a:biLevel thresh="75000"/>
            <a:extLst>
              <a:ext uri="{28A0092B-C50C-407E-A947-70E740481C1C}">
                <a14:useLocalDpi xmlns:a14="http://schemas.microsoft.com/office/drawing/2010/main" val="0"/>
              </a:ext>
            </a:extLst>
          </a:blip>
          <a:stretch>
            <a:fillRect/>
          </a:stretch>
        </p:blipFill>
        <p:spPr>
          <a:xfrm>
            <a:off x="7096907" y="3820957"/>
            <a:ext cx="164438" cy="164438"/>
          </a:xfrm>
          <a:prstGeom prst="rect">
            <a:avLst/>
          </a:prstGeom>
          <a:solidFill>
            <a:schemeClr val="bg1"/>
          </a:solidFill>
          <a:ln w="28575">
            <a:solidFill>
              <a:srgbClr val="C00000"/>
            </a:solidFill>
          </a:ln>
        </p:spPr>
      </p:pic>
      <p:pic>
        <p:nvPicPr>
          <p:cNvPr id="159" name="图片 158" descr="图标&#10;&#10;描述已自动生成">
            <a:extLst>
              <a:ext uri="{FF2B5EF4-FFF2-40B4-BE49-F238E27FC236}">
                <a16:creationId xmlns:a16="http://schemas.microsoft.com/office/drawing/2014/main" id="{C33723E0-7C6F-4CF7-9E4C-D98AD14F0B39}"/>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7303751" y="3822587"/>
            <a:ext cx="164439" cy="164439"/>
          </a:xfrm>
          <a:prstGeom prst="rect">
            <a:avLst/>
          </a:prstGeom>
          <a:solidFill>
            <a:schemeClr val="bg1"/>
          </a:solidFill>
          <a:ln w="28575">
            <a:solidFill>
              <a:srgbClr val="1E3595"/>
            </a:solidFill>
          </a:ln>
        </p:spPr>
      </p:pic>
      <p:pic>
        <p:nvPicPr>
          <p:cNvPr id="160" name="图片 159" descr="形状&#10;&#10;低可信度描述已自动生成">
            <a:extLst>
              <a:ext uri="{FF2B5EF4-FFF2-40B4-BE49-F238E27FC236}">
                <a16:creationId xmlns:a16="http://schemas.microsoft.com/office/drawing/2014/main" id="{AF2B70F0-0090-4801-941C-9E8F64E83872}"/>
              </a:ext>
            </a:extLst>
          </p:cNvPr>
          <p:cNvPicPr>
            <a:picLocks noChangeAspect="1"/>
          </p:cNvPicPr>
          <p:nvPr/>
        </p:nvPicPr>
        <p:blipFill>
          <a:blip r:embed="rId26" cstate="print">
            <a:clrChange>
              <a:clrFrom>
                <a:srgbClr val="000000">
                  <a:alpha val="0"/>
                </a:srgbClr>
              </a:clrFrom>
              <a:clrTo>
                <a:srgbClr val="000000">
                  <a:alpha val="0"/>
                </a:srgbClr>
              </a:clrTo>
            </a:clrChange>
            <a:biLevel thresh="75000"/>
            <a:extLst>
              <a:ext uri="{28A0092B-C50C-407E-A947-70E740481C1C}">
                <a14:useLocalDpi xmlns:a14="http://schemas.microsoft.com/office/drawing/2010/main" val="0"/>
              </a:ext>
            </a:extLst>
          </a:blip>
          <a:stretch>
            <a:fillRect/>
          </a:stretch>
        </p:blipFill>
        <p:spPr>
          <a:xfrm>
            <a:off x="9806051" y="3712532"/>
            <a:ext cx="164438" cy="164438"/>
          </a:xfrm>
          <a:prstGeom prst="rect">
            <a:avLst/>
          </a:prstGeom>
          <a:solidFill>
            <a:schemeClr val="bg1"/>
          </a:solidFill>
          <a:ln w="28575">
            <a:solidFill>
              <a:srgbClr val="C00000"/>
            </a:solidFill>
          </a:ln>
        </p:spPr>
      </p:pic>
      <p:pic>
        <p:nvPicPr>
          <p:cNvPr id="161" name="图片 160" descr="图标&#10;&#10;描述已自动生成">
            <a:extLst>
              <a:ext uri="{FF2B5EF4-FFF2-40B4-BE49-F238E27FC236}">
                <a16:creationId xmlns:a16="http://schemas.microsoft.com/office/drawing/2014/main" id="{A5F806D0-DA86-46A5-9745-7842E15ECE03}"/>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1241769" y="3717220"/>
            <a:ext cx="164439" cy="164439"/>
          </a:xfrm>
          <a:prstGeom prst="rect">
            <a:avLst/>
          </a:prstGeom>
          <a:solidFill>
            <a:schemeClr val="bg1"/>
          </a:solidFill>
          <a:ln w="28575">
            <a:solidFill>
              <a:srgbClr val="1E3595"/>
            </a:solidFill>
          </a:ln>
        </p:spPr>
      </p:pic>
      <p:pic>
        <p:nvPicPr>
          <p:cNvPr id="162" name="图片 161" descr="形状&#10;&#10;低可信度描述已自动生成">
            <a:extLst>
              <a:ext uri="{FF2B5EF4-FFF2-40B4-BE49-F238E27FC236}">
                <a16:creationId xmlns:a16="http://schemas.microsoft.com/office/drawing/2014/main" id="{D22087B3-744C-417C-91F0-94E785702777}"/>
              </a:ext>
            </a:extLst>
          </p:cNvPr>
          <p:cNvPicPr>
            <a:picLocks noChangeAspect="1"/>
          </p:cNvPicPr>
          <p:nvPr/>
        </p:nvPicPr>
        <p:blipFill>
          <a:blip r:embed="rId26" cstate="print">
            <a:clrChange>
              <a:clrFrom>
                <a:srgbClr val="000000">
                  <a:alpha val="0"/>
                </a:srgbClr>
              </a:clrFrom>
              <a:clrTo>
                <a:srgbClr val="000000">
                  <a:alpha val="0"/>
                </a:srgbClr>
              </a:clrTo>
            </a:clrChange>
            <a:biLevel thresh="75000"/>
            <a:extLst>
              <a:ext uri="{28A0092B-C50C-407E-A947-70E740481C1C}">
                <a14:useLocalDpi xmlns:a14="http://schemas.microsoft.com/office/drawing/2010/main" val="0"/>
              </a:ext>
            </a:extLst>
          </a:blip>
          <a:stretch>
            <a:fillRect/>
          </a:stretch>
        </p:blipFill>
        <p:spPr>
          <a:xfrm>
            <a:off x="2668476" y="2122808"/>
            <a:ext cx="164438" cy="164438"/>
          </a:xfrm>
          <a:prstGeom prst="rect">
            <a:avLst/>
          </a:prstGeom>
          <a:solidFill>
            <a:schemeClr val="bg1"/>
          </a:solidFill>
          <a:ln w="28575">
            <a:solidFill>
              <a:srgbClr val="C00000"/>
            </a:solidFill>
          </a:ln>
        </p:spPr>
      </p:pic>
      <p:pic>
        <p:nvPicPr>
          <p:cNvPr id="165" name="图片 164" descr="图标&#10;&#10;描述已自动生成">
            <a:extLst>
              <a:ext uri="{FF2B5EF4-FFF2-40B4-BE49-F238E27FC236}">
                <a16:creationId xmlns:a16="http://schemas.microsoft.com/office/drawing/2014/main" id="{7ACF8E46-BABE-4537-BDC0-481B453DFA50}"/>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4074354" y="2132984"/>
            <a:ext cx="164439" cy="164439"/>
          </a:xfrm>
          <a:prstGeom prst="rect">
            <a:avLst/>
          </a:prstGeom>
          <a:solidFill>
            <a:schemeClr val="bg1"/>
          </a:solidFill>
          <a:ln w="28575">
            <a:solidFill>
              <a:srgbClr val="1E3595"/>
            </a:solidFill>
          </a:ln>
        </p:spPr>
      </p:pic>
      <p:pic>
        <p:nvPicPr>
          <p:cNvPr id="166" name="图片 165" descr="形状&#10;&#10;低可信度描述已自动生成">
            <a:extLst>
              <a:ext uri="{FF2B5EF4-FFF2-40B4-BE49-F238E27FC236}">
                <a16:creationId xmlns:a16="http://schemas.microsoft.com/office/drawing/2014/main" id="{194F7FE4-F529-4044-AE1A-01C4D5987CDD}"/>
              </a:ext>
            </a:extLst>
          </p:cNvPr>
          <p:cNvPicPr>
            <a:picLocks noChangeAspect="1"/>
          </p:cNvPicPr>
          <p:nvPr/>
        </p:nvPicPr>
        <p:blipFill>
          <a:blip r:embed="rId26" cstate="print">
            <a:clrChange>
              <a:clrFrom>
                <a:srgbClr val="000000">
                  <a:alpha val="0"/>
                </a:srgbClr>
              </a:clrFrom>
              <a:clrTo>
                <a:srgbClr val="000000">
                  <a:alpha val="0"/>
                </a:srgbClr>
              </a:clrTo>
            </a:clrChange>
            <a:biLevel thresh="75000"/>
            <a:extLst>
              <a:ext uri="{28A0092B-C50C-407E-A947-70E740481C1C}">
                <a14:useLocalDpi xmlns:a14="http://schemas.microsoft.com/office/drawing/2010/main" val="0"/>
              </a:ext>
            </a:extLst>
          </a:blip>
          <a:stretch>
            <a:fillRect/>
          </a:stretch>
        </p:blipFill>
        <p:spPr>
          <a:xfrm>
            <a:off x="2194282" y="768046"/>
            <a:ext cx="164438" cy="164438"/>
          </a:xfrm>
          <a:prstGeom prst="rect">
            <a:avLst/>
          </a:prstGeom>
          <a:solidFill>
            <a:schemeClr val="bg1"/>
          </a:solidFill>
          <a:ln w="28575">
            <a:solidFill>
              <a:srgbClr val="C00000"/>
            </a:solidFill>
          </a:ln>
        </p:spPr>
      </p:pic>
      <p:pic>
        <p:nvPicPr>
          <p:cNvPr id="169" name="图片 168" descr="图标&#10;&#10;描述已自动生成">
            <a:extLst>
              <a:ext uri="{FF2B5EF4-FFF2-40B4-BE49-F238E27FC236}">
                <a16:creationId xmlns:a16="http://schemas.microsoft.com/office/drawing/2014/main" id="{35DAA440-4EDC-4C56-BBC8-7812E6A65625}"/>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3459316" y="768306"/>
            <a:ext cx="164439" cy="164439"/>
          </a:xfrm>
          <a:prstGeom prst="rect">
            <a:avLst/>
          </a:prstGeom>
          <a:solidFill>
            <a:schemeClr val="bg1"/>
          </a:solidFill>
          <a:ln w="28575">
            <a:solidFill>
              <a:srgbClr val="1E3595"/>
            </a:solidFill>
          </a:ln>
        </p:spPr>
      </p:pic>
      <p:pic>
        <p:nvPicPr>
          <p:cNvPr id="170" name="图片 169" descr="形状&#10;&#10;低可信度描述已自动生成">
            <a:extLst>
              <a:ext uri="{FF2B5EF4-FFF2-40B4-BE49-F238E27FC236}">
                <a16:creationId xmlns:a16="http://schemas.microsoft.com/office/drawing/2014/main" id="{2D71A8DB-494F-42CA-AD58-E8CB366D7103}"/>
              </a:ext>
            </a:extLst>
          </p:cNvPr>
          <p:cNvPicPr>
            <a:picLocks noChangeAspect="1"/>
          </p:cNvPicPr>
          <p:nvPr/>
        </p:nvPicPr>
        <p:blipFill>
          <a:blip r:embed="rId26" cstate="print">
            <a:clrChange>
              <a:clrFrom>
                <a:srgbClr val="000000">
                  <a:alpha val="0"/>
                </a:srgbClr>
              </a:clrFrom>
              <a:clrTo>
                <a:srgbClr val="000000">
                  <a:alpha val="0"/>
                </a:srgbClr>
              </a:clrTo>
            </a:clrChange>
            <a:biLevel thresh="75000"/>
            <a:extLst>
              <a:ext uri="{28A0092B-C50C-407E-A947-70E740481C1C}">
                <a14:useLocalDpi xmlns:a14="http://schemas.microsoft.com/office/drawing/2010/main" val="0"/>
              </a:ext>
            </a:extLst>
          </a:blip>
          <a:stretch>
            <a:fillRect/>
          </a:stretch>
        </p:blipFill>
        <p:spPr>
          <a:xfrm>
            <a:off x="3645304" y="3316003"/>
            <a:ext cx="164438" cy="164438"/>
          </a:xfrm>
          <a:prstGeom prst="rect">
            <a:avLst/>
          </a:prstGeom>
          <a:solidFill>
            <a:schemeClr val="bg1"/>
          </a:solidFill>
          <a:ln w="28575">
            <a:solidFill>
              <a:srgbClr val="C00000"/>
            </a:solidFill>
          </a:ln>
        </p:spPr>
      </p:pic>
      <p:pic>
        <p:nvPicPr>
          <p:cNvPr id="171" name="图片 170" descr="图标&#10;&#10;描述已自动生成">
            <a:extLst>
              <a:ext uri="{FF2B5EF4-FFF2-40B4-BE49-F238E27FC236}">
                <a16:creationId xmlns:a16="http://schemas.microsoft.com/office/drawing/2014/main" id="{1EC67812-7645-481B-BF53-0092CB94884B}"/>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3838984" y="3314499"/>
            <a:ext cx="164439" cy="164439"/>
          </a:xfrm>
          <a:prstGeom prst="rect">
            <a:avLst/>
          </a:prstGeom>
          <a:solidFill>
            <a:schemeClr val="bg1"/>
          </a:solidFill>
          <a:ln w="28575">
            <a:solidFill>
              <a:srgbClr val="1E3595"/>
            </a:solidFill>
          </a:ln>
        </p:spPr>
      </p:pic>
      <p:sp>
        <p:nvSpPr>
          <p:cNvPr id="18" name="文本框 17">
            <a:extLst>
              <a:ext uri="{FF2B5EF4-FFF2-40B4-BE49-F238E27FC236}">
                <a16:creationId xmlns:a16="http://schemas.microsoft.com/office/drawing/2014/main" id="{34BCE9AA-C165-406E-AB99-493CF2954A9B}"/>
              </a:ext>
            </a:extLst>
          </p:cNvPr>
          <p:cNvSpPr txBox="1"/>
          <p:nvPr/>
        </p:nvSpPr>
        <p:spPr>
          <a:xfrm>
            <a:off x="2445190" y="4729725"/>
            <a:ext cx="1456267" cy="276999"/>
          </a:xfrm>
          <a:prstGeom prst="rect">
            <a:avLst/>
          </a:prstGeom>
          <a:noFill/>
        </p:spPr>
        <p:txBody>
          <a:bodyPr wrap="square" rtlCol="0">
            <a:spAutoFit/>
          </a:bodyPr>
          <a:lstStyle/>
          <a:p>
            <a:r>
              <a:rPr lang="en-US" altLang="zh-CN" sz="1200" b="1" dirty="0">
                <a:solidFill>
                  <a:srgbClr val="0070C0"/>
                </a:solidFill>
              </a:rPr>
              <a:t>Analysis Tools</a:t>
            </a:r>
            <a:endParaRPr lang="zh-CN" altLang="en-US" sz="1200" b="1" dirty="0">
              <a:solidFill>
                <a:srgbClr val="0070C0"/>
              </a:solidFill>
            </a:endParaRPr>
          </a:p>
        </p:txBody>
      </p:sp>
      <p:sp>
        <p:nvSpPr>
          <p:cNvPr id="173" name="文本框 172">
            <a:extLst>
              <a:ext uri="{FF2B5EF4-FFF2-40B4-BE49-F238E27FC236}">
                <a16:creationId xmlns:a16="http://schemas.microsoft.com/office/drawing/2014/main" id="{03FD2341-E2C8-41B1-A16E-7F00E4267722}"/>
              </a:ext>
            </a:extLst>
          </p:cNvPr>
          <p:cNvSpPr txBox="1"/>
          <p:nvPr/>
        </p:nvSpPr>
        <p:spPr>
          <a:xfrm>
            <a:off x="8290545" y="4739176"/>
            <a:ext cx="1456267" cy="276999"/>
          </a:xfrm>
          <a:prstGeom prst="rect">
            <a:avLst/>
          </a:prstGeom>
          <a:noFill/>
        </p:spPr>
        <p:txBody>
          <a:bodyPr wrap="square" rtlCol="0">
            <a:spAutoFit/>
          </a:bodyPr>
          <a:lstStyle/>
          <a:p>
            <a:r>
              <a:rPr lang="en-US" altLang="zh-CN" sz="1200" b="1" dirty="0">
                <a:solidFill>
                  <a:srgbClr val="0070C0"/>
                </a:solidFill>
              </a:rPr>
              <a:t>Datasets</a:t>
            </a:r>
            <a:endParaRPr lang="zh-CN" altLang="en-US" sz="1200" b="1" dirty="0">
              <a:solidFill>
                <a:srgbClr val="0070C0"/>
              </a:solidFill>
            </a:endParaRPr>
          </a:p>
        </p:txBody>
      </p:sp>
      <p:sp>
        <p:nvSpPr>
          <p:cNvPr id="174" name="文本框 173">
            <a:extLst>
              <a:ext uri="{FF2B5EF4-FFF2-40B4-BE49-F238E27FC236}">
                <a16:creationId xmlns:a16="http://schemas.microsoft.com/office/drawing/2014/main" id="{20CCD608-3775-4E94-82E8-6DFB23745C39}"/>
              </a:ext>
            </a:extLst>
          </p:cNvPr>
          <p:cNvSpPr txBox="1"/>
          <p:nvPr/>
        </p:nvSpPr>
        <p:spPr>
          <a:xfrm>
            <a:off x="5269782" y="4729725"/>
            <a:ext cx="1456267" cy="276999"/>
          </a:xfrm>
          <a:prstGeom prst="rect">
            <a:avLst/>
          </a:prstGeom>
          <a:noFill/>
        </p:spPr>
        <p:txBody>
          <a:bodyPr wrap="square" rtlCol="0">
            <a:spAutoFit/>
          </a:bodyPr>
          <a:lstStyle/>
          <a:p>
            <a:r>
              <a:rPr lang="en-US" altLang="zh-CN" sz="1200" b="1" dirty="0">
                <a:solidFill>
                  <a:srgbClr val="0070C0"/>
                </a:solidFill>
              </a:rPr>
              <a:t>Analysis Methods</a:t>
            </a:r>
            <a:endParaRPr lang="zh-CN" altLang="en-US" sz="1200" b="1" dirty="0">
              <a:solidFill>
                <a:srgbClr val="0070C0"/>
              </a:solidFill>
            </a:endParaRPr>
          </a:p>
        </p:txBody>
      </p:sp>
      <p:sp>
        <p:nvSpPr>
          <p:cNvPr id="19" name="文本框 18">
            <a:extLst>
              <a:ext uri="{FF2B5EF4-FFF2-40B4-BE49-F238E27FC236}">
                <a16:creationId xmlns:a16="http://schemas.microsoft.com/office/drawing/2014/main" id="{A40A80EB-6A2E-4650-8F9F-EC8E612B31B6}"/>
              </a:ext>
            </a:extLst>
          </p:cNvPr>
          <p:cNvSpPr txBox="1"/>
          <p:nvPr/>
        </p:nvSpPr>
        <p:spPr>
          <a:xfrm>
            <a:off x="2445190" y="4968136"/>
            <a:ext cx="1164096" cy="1938992"/>
          </a:xfrm>
          <a:prstGeom prst="rect">
            <a:avLst/>
          </a:prstGeom>
          <a:noFill/>
        </p:spPr>
        <p:txBody>
          <a:bodyPr wrap="square" rtlCol="0">
            <a:spAutoFit/>
          </a:bodyPr>
          <a:lstStyle/>
          <a:p>
            <a:pPr marL="171450" indent="-171450">
              <a:lnSpc>
                <a:spcPts val="1440"/>
              </a:lnSpc>
              <a:buFont typeface="Arial" panose="020B0604020202020204" pitchFamily="34" charset="0"/>
              <a:buChar char="•"/>
            </a:pPr>
            <a:r>
              <a:rPr lang="en-US" altLang="zh-CN" sz="1200" dirty="0">
                <a:solidFill>
                  <a:srgbClr val="0070C0"/>
                </a:solidFill>
              </a:rPr>
              <a:t>LLVM</a:t>
            </a:r>
          </a:p>
          <a:p>
            <a:pPr marL="171450" indent="-171450">
              <a:lnSpc>
                <a:spcPts val="1440"/>
              </a:lnSpc>
              <a:buFont typeface="Arial" panose="020B0604020202020204" pitchFamily="34" charset="0"/>
              <a:buChar char="•"/>
            </a:pPr>
            <a:r>
              <a:rPr lang="en-US" altLang="zh-CN" sz="1200" dirty="0">
                <a:solidFill>
                  <a:srgbClr val="0070C0"/>
                </a:solidFill>
              </a:rPr>
              <a:t>SVF</a:t>
            </a:r>
          </a:p>
          <a:p>
            <a:pPr marL="171450" indent="-171450">
              <a:lnSpc>
                <a:spcPts val="1440"/>
              </a:lnSpc>
              <a:buFont typeface="Arial" panose="020B0604020202020204" pitchFamily="34" charset="0"/>
              <a:buChar char="•"/>
            </a:pPr>
            <a:r>
              <a:rPr lang="en-US" altLang="zh-CN" sz="1200" dirty="0">
                <a:solidFill>
                  <a:srgbClr val="0070C0"/>
                </a:solidFill>
              </a:rPr>
              <a:t>Soot</a:t>
            </a:r>
          </a:p>
          <a:p>
            <a:pPr marL="171450" indent="-171450">
              <a:lnSpc>
                <a:spcPts val="1440"/>
              </a:lnSpc>
              <a:buFont typeface="Arial" panose="020B0604020202020204" pitchFamily="34" charset="0"/>
              <a:buChar char="•"/>
            </a:pPr>
            <a:r>
              <a:rPr lang="en-US" altLang="zh-CN" sz="1200" dirty="0" err="1">
                <a:solidFill>
                  <a:srgbClr val="0070C0"/>
                </a:solidFill>
              </a:rPr>
              <a:t>Flowdroid</a:t>
            </a:r>
            <a:endParaRPr lang="en-US" altLang="zh-CN" sz="1200" dirty="0">
              <a:solidFill>
                <a:srgbClr val="0070C0"/>
              </a:solidFill>
            </a:endParaRPr>
          </a:p>
          <a:p>
            <a:pPr marL="171450" indent="-171450">
              <a:lnSpc>
                <a:spcPts val="1440"/>
              </a:lnSpc>
              <a:buFont typeface="Arial" panose="020B0604020202020204" pitchFamily="34" charset="0"/>
              <a:buChar char="•"/>
            </a:pPr>
            <a:r>
              <a:rPr lang="en-US" altLang="zh-CN" sz="1200" dirty="0" err="1">
                <a:solidFill>
                  <a:srgbClr val="0070C0"/>
                </a:solidFill>
              </a:rPr>
              <a:t>Pscout</a:t>
            </a:r>
            <a:endParaRPr lang="en-US" altLang="zh-CN" sz="1200" dirty="0">
              <a:solidFill>
                <a:srgbClr val="0070C0"/>
              </a:solidFill>
            </a:endParaRPr>
          </a:p>
          <a:p>
            <a:pPr marL="171450" indent="-171450">
              <a:lnSpc>
                <a:spcPts val="1440"/>
              </a:lnSpc>
              <a:buFont typeface="Arial" panose="020B0604020202020204" pitchFamily="34" charset="0"/>
              <a:buChar char="•"/>
            </a:pPr>
            <a:r>
              <a:rPr lang="en-US" altLang="zh-CN" sz="1200" dirty="0" err="1">
                <a:solidFill>
                  <a:srgbClr val="FFC000"/>
                </a:solidFill>
              </a:rPr>
              <a:t>Taintdroid</a:t>
            </a:r>
            <a:endParaRPr lang="en-US" altLang="zh-CN" sz="1200" dirty="0">
              <a:solidFill>
                <a:srgbClr val="FFC000"/>
              </a:solidFill>
            </a:endParaRPr>
          </a:p>
          <a:p>
            <a:pPr marL="171450" indent="-171450">
              <a:lnSpc>
                <a:spcPts val="1440"/>
              </a:lnSpc>
              <a:buFont typeface="Arial" panose="020B0604020202020204" pitchFamily="34" charset="0"/>
              <a:buChar char="•"/>
            </a:pPr>
            <a:r>
              <a:rPr lang="en-US" altLang="zh-CN" sz="1200" dirty="0" err="1">
                <a:solidFill>
                  <a:srgbClr val="FFC000"/>
                </a:solidFill>
              </a:rPr>
              <a:t>Taintman</a:t>
            </a:r>
            <a:endParaRPr lang="en-US" altLang="zh-CN" sz="1200" dirty="0">
              <a:solidFill>
                <a:srgbClr val="FFC000"/>
              </a:solidFill>
            </a:endParaRPr>
          </a:p>
          <a:p>
            <a:pPr marL="171450" indent="-171450">
              <a:lnSpc>
                <a:spcPts val="1440"/>
              </a:lnSpc>
              <a:buFont typeface="Arial" panose="020B0604020202020204" pitchFamily="34" charset="0"/>
              <a:buChar char="•"/>
            </a:pPr>
            <a:r>
              <a:rPr lang="en-US" altLang="zh-CN" sz="1200" dirty="0" err="1">
                <a:solidFill>
                  <a:srgbClr val="00B050"/>
                </a:solidFill>
              </a:rPr>
              <a:t>Droidbot</a:t>
            </a:r>
            <a:endParaRPr lang="en-US" altLang="zh-CN" sz="1200" dirty="0">
              <a:solidFill>
                <a:srgbClr val="00B050"/>
              </a:solidFill>
            </a:endParaRPr>
          </a:p>
          <a:p>
            <a:pPr marL="171450" indent="-171450">
              <a:lnSpc>
                <a:spcPts val="1440"/>
              </a:lnSpc>
              <a:buFont typeface="Arial" panose="020B0604020202020204" pitchFamily="34" charset="0"/>
              <a:buChar char="•"/>
            </a:pPr>
            <a:r>
              <a:rPr lang="en-US" altLang="zh-CN" sz="1200" dirty="0">
                <a:solidFill>
                  <a:srgbClr val="7030A0"/>
                </a:solidFill>
              </a:rPr>
              <a:t>Frida</a:t>
            </a:r>
          </a:p>
          <a:p>
            <a:pPr marL="171450" indent="-171450">
              <a:lnSpc>
                <a:spcPts val="1440"/>
              </a:lnSpc>
              <a:buFont typeface="Arial" panose="020B0604020202020204" pitchFamily="34" charset="0"/>
              <a:buChar char="•"/>
            </a:pPr>
            <a:r>
              <a:rPr lang="en-US" altLang="zh-CN" sz="1200" dirty="0"/>
              <a:t>……</a:t>
            </a:r>
            <a:endParaRPr lang="zh-CN" altLang="en-US" sz="1200" dirty="0"/>
          </a:p>
        </p:txBody>
      </p:sp>
      <p:sp>
        <p:nvSpPr>
          <p:cNvPr id="176" name="文本框 175">
            <a:extLst>
              <a:ext uri="{FF2B5EF4-FFF2-40B4-BE49-F238E27FC236}">
                <a16:creationId xmlns:a16="http://schemas.microsoft.com/office/drawing/2014/main" id="{B257D48C-9BD1-4F57-B621-C3EDCAA99FFB}"/>
              </a:ext>
            </a:extLst>
          </p:cNvPr>
          <p:cNvSpPr txBox="1"/>
          <p:nvPr/>
        </p:nvSpPr>
        <p:spPr>
          <a:xfrm>
            <a:off x="5265927" y="4968136"/>
            <a:ext cx="1903832" cy="1200329"/>
          </a:xfrm>
          <a:prstGeom prst="rect">
            <a:avLst/>
          </a:prstGeom>
          <a:noFill/>
        </p:spPr>
        <p:txBody>
          <a:bodyPr wrap="square" rtlCol="0">
            <a:spAutoFit/>
          </a:bodyPr>
          <a:lstStyle/>
          <a:p>
            <a:pPr marL="171450" indent="-171450">
              <a:lnSpc>
                <a:spcPts val="1440"/>
              </a:lnSpc>
              <a:buFont typeface="Arial" panose="020B0604020202020204" pitchFamily="34" charset="0"/>
              <a:buChar char="•"/>
            </a:pPr>
            <a:r>
              <a:rPr lang="en-US" altLang="zh-CN" sz="1200" dirty="0">
                <a:solidFill>
                  <a:srgbClr val="0070C0"/>
                </a:solidFill>
              </a:rPr>
              <a:t>Static Analysis</a:t>
            </a:r>
          </a:p>
          <a:p>
            <a:pPr marL="171450" indent="-171450">
              <a:lnSpc>
                <a:spcPts val="1440"/>
              </a:lnSpc>
              <a:buFont typeface="Arial" panose="020B0604020202020204" pitchFamily="34" charset="0"/>
              <a:buChar char="•"/>
            </a:pPr>
            <a:r>
              <a:rPr lang="en-US" altLang="zh-CN" sz="1200" dirty="0">
                <a:solidFill>
                  <a:srgbClr val="FFC000"/>
                </a:solidFill>
              </a:rPr>
              <a:t>Dynamic Analysis</a:t>
            </a:r>
          </a:p>
          <a:p>
            <a:pPr marL="171450" indent="-171450">
              <a:lnSpc>
                <a:spcPts val="1440"/>
              </a:lnSpc>
              <a:buFont typeface="Arial" panose="020B0604020202020204" pitchFamily="34" charset="0"/>
              <a:buChar char="•"/>
            </a:pPr>
            <a:r>
              <a:rPr lang="en-US" altLang="zh-CN" sz="1200" dirty="0">
                <a:solidFill>
                  <a:srgbClr val="00B050"/>
                </a:solidFill>
              </a:rPr>
              <a:t>Automatic Testing</a:t>
            </a:r>
          </a:p>
          <a:p>
            <a:pPr marL="171450" indent="-171450">
              <a:lnSpc>
                <a:spcPts val="1440"/>
              </a:lnSpc>
              <a:buFont typeface="Arial" panose="020B0604020202020204" pitchFamily="34" charset="0"/>
              <a:buChar char="•"/>
            </a:pPr>
            <a:r>
              <a:rPr lang="en-US" altLang="zh-CN" sz="1200" dirty="0">
                <a:solidFill>
                  <a:srgbClr val="7030A0"/>
                </a:solidFill>
              </a:rPr>
              <a:t>Behaviors Monitoring</a:t>
            </a:r>
          </a:p>
          <a:p>
            <a:pPr marL="171450" indent="-171450">
              <a:lnSpc>
                <a:spcPts val="1440"/>
              </a:lnSpc>
              <a:buFont typeface="Arial" panose="020B0604020202020204" pitchFamily="34" charset="0"/>
              <a:buChar char="•"/>
            </a:pPr>
            <a:r>
              <a:rPr lang="en-US" altLang="zh-CN" sz="1200" dirty="0">
                <a:solidFill>
                  <a:srgbClr val="4285F4"/>
                </a:solidFill>
              </a:rPr>
              <a:t>Data mining</a:t>
            </a:r>
          </a:p>
          <a:p>
            <a:pPr marL="171450" indent="-171450">
              <a:lnSpc>
                <a:spcPts val="1440"/>
              </a:lnSpc>
              <a:buFont typeface="Arial" panose="020B0604020202020204" pitchFamily="34" charset="0"/>
              <a:buChar char="•"/>
            </a:pPr>
            <a:r>
              <a:rPr lang="en-US" altLang="zh-CN" sz="1200" dirty="0"/>
              <a:t>……</a:t>
            </a:r>
            <a:endParaRPr lang="zh-CN" altLang="en-US" sz="1200" dirty="0"/>
          </a:p>
        </p:txBody>
      </p:sp>
      <p:sp>
        <p:nvSpPr>
          <p:cNvPr id="178" name="文本框 177">
            <a:extLst>
              <a:ext uri="{FF2B5EF4-FFF2-40B4-BE49-F238E27FC236}">
                <a16:creationId xmlns:a16="http://schemas.microsoft.com/office/drawing/2014/main" id="{0FFD96A1-D9B3-4442-90F0-1015160DE1AB}"/>
              </a:ext>
            </a:extLst>
          </p:cNvPr>
          <p:cNvSpPr txBox="1"/>
          <p:nvPr/>
        </p:nvSpPr>
        <p:spPr>
          <a:xfrm>
            <a:off x="8290545" y="4969206"/>
            <a:ext cx="1903832" cy="830997"/>
          </a:xfrm>
          <a:prstGeom prst="rect">
            <a:avLst/>
          </a:prstGeom>
          <a:noFill/>
        </p:spPr>
        <p:txBody>
          <a:bodyPr wrap="square" rtlCol="0">
            <a:spAutoFit/>
          </a:bodyPr>
          <a:lstStyle/>
          <a:p>
            <a:pPr marL="171450" indent="-171450">
              <a:lnSpc>
                <a:spcPts val="1440"/>
              </a:lnSpc>
              <a:buFont typeface="Arial" panose="020B0604020202020204" pitchFamily="34" charset="0"/>
              <a:buChar char="•"/>
            </a:pPr>
            <a:r>
              <a:rPr lang="en-US" altLang="zh-CN" sz="1200" dirty="0"/>
              <a:t>AndroZoo</a:t>
            </a:r>
          </a:p>
          <a:p>
            <a:pPr marL="171450" indent="-171450">
              <a:lnSpc>
                <a:spcPts val="1440"/>
              </a:lnSpc>
              <a:buFont typeface="Arial" panose="020B0604020202020204" pitchFamily="34" charset="0"/>
              <a:buChar char="•"/>
            </a:pPr>
            <a:r>
              <a:rPr lang="en-US" altLang="zh-CN" sz="1200" dirty="0" err="1"/>
              <a:t>Koodous</a:t>
            </a:r>
            <a:endParaRPr lang="en-US" altLang="zh-CN" sz="1200" dirty="0"/>
          </a:p>
          <a:p>
            <a:pPr marL="171450" indent="-171450">
              <a:lnSpc>
                <a:spcPts val="1440"/>
              </a:lnSpc>
              <a:buFont typeface="Arial" panose="020B0604020202020204" pitchFamily="34" charset="0"/>
              <a:buChar char="•"/>
            </a:pPr>
            <a:r>
              <a:rPr lang="en-US" altLang="zh-CN" sz="1200" dirty="0"/>
              <a:t>VirusTotal</a:t>
            </a:r>
          </a:p>
          <a:p>
            <a:pPr marL="171450" indent="-171450">
              <a:lnSpc>
                <a:spcPts val="1440"/>
              </a:lnSpc>
              <a:buFont typeface="Arial" panose="020B0604020202020204" pitchFamily="34" charset="0"/>
              <a:buChar char="•"/>
            </a:pPr>
            <a:r>
              <a:rPr lang="en-US" altLang="zh-CN" sz="1200" dirty="0"/>
              <a:t>……</a:t>
            </a:r>
          </a:p>
        </p:txBody>
      </p:sp>
    </p:spTree>
    <p:extLst>
      <p:ext uri="{BB962C8B-B14F-4D97-AF65-F5344CB8AC3E}">
        <p14:creationId xmlns:p14="http://schemas.microsoft.com/office/powerpoint/2010/main" val="3143982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down)">
                                      <p:cBhvr>
                                        <p:cTn id="7" dur="500"/>
                                        <p:tgtEl>
                                          <p:spTgt spid="13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31"/>
                                        </p:tgtEl>
                                        <p:attrNameLst>
                                          <p:attrName>style.visibility</p:attrName>
                                        </p:attrNameLst>
                                      </p:cBhvr>
                                      <p:to>
                                        <p:strVal val="visible"/>
                                      </p:to>
                                    </p:set>
                                    <p:animEffect transition="in" filter="wipe(down)">
                                      <p:cBhvr>
                                        <p:cTn id="11" dur="500"/>
                                        <p:tgtEl>
                                          <p:spTgt spid="13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33"/>
                                        </p:tgtEl>
                                        <p:attrNameLst>
                                          <p:attrName>style.visibility</p:attrName>
                                        </p:attrNameLst>
                                      </p:cBhvr>
                                      <p:to>
                                        <p:strVal val="visible"/>
                                      </p:to>
                                    </p:set>
                                    <p:animEffect transition="in" filter="wipe(down)">
                                      <p:cBhvr>
                                        <p:cTn id="16"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2C0BBB46-384D-4750-A186-45832DCD2742}"/>
              </a:ext>
            </a:extLst>
          </p:cNvPr>
          <p:cNvSpPr/>
          <p:nvPr/>
        </p:nvSpPr>
        <p:spPr>
          <a:xfrm>
            <a:off x="202698" y="215231"/>
            <a:ext cx="11749182" cy="6402137"/>
          </a:xfrm>
          <a:prstGeom prst="roundRect">
            <a:avLst>
              <a:gd name="adj" fmla="val 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399607" y="-669852"/>
            <a:ext cx="552893" cy="1339703"/>
          </a:xfrm>
          <a:prstGeom prst="roundRect">
            <a:avLst>
              <a:gd name="adj" fmla="val 50000"/>
            </a:avLst>
          </a:prstGeom>
          <a:solidFill>
            <a:srgbClr val="1E3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Text Placeholder 4">
            <a:extLst>
              <a:ext uri="{FF2B5EF4-FFF2-40B4-BE49-F238E27FC236}">
                <a16:creationId xmlns:a16="http://schemas.microsoft.com/office/drawing/2014/main" id="{0E55F088-0301-4D7C-B921-22D4F9701284}"/>
              </a:ext>
            </a:extLst>
          </p:cNvPr>
          <p:cNvSpPr txBox="1">
            <a:spLocks/>
          </p:cNvSpPr>
          <p:nvPr/>
        </p:nvSpPr>
        <p:spPr>
          <a:xfrm flipH="1">
            <a:off x="951463" y="2456727"/>
            <a:ext cx="3848100" cy="5603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14000"/>
              </a:lnSpc>
              <a:buNone/>
              <a:defRPr/>
            </a:pPr>
            <a:r>
              <a:rPr lang="en-US" sz="2000" b="1" dirty="0">
                <a:solidFill>
                  <a:prstClr val="white">
                    <a:lumMod val="65000"/>
                  </a:prstClr>
                </a:solidFill>
                <a:latin typeface="Segoe UI Light" panose="020B0502040204020203" pitchFamily="34" charset="0"/>
                <a:cs typeface="Segoe UI Light" panose="020B0502040204020203" pitchFamily="34" charset="0"/>
              </a:rPr>
              <a:t>PART TWO</a:t>
            </a:r>
            <a:endParaRPr lang="id-ID" sz="2000" b="1" dirty="0">
              <a:solidFill>
                <a:prstClr val="white">
                  <a:lumMod val="65000"/>
                </a:prstClr>
              </a:solidFill>
              <a:latin typeface="Segoe UI Light" panose="020B0502040204020203" pitchFamily="34" charset="0"/>
              <a:cs typeface="Segoe UI Light" panose="020B0502040204020203" pitchFamily="34" charset="0"/>
            </a:endParaRPr>
          </a:p>
        </p:txBody>
      </p:sp>
      <p:sp>
        <p:nvSpPr>
          <p:cNvPr id="63" name="Rectangle 17">
            <a:extLst>
              <a:ext uri="{FF2B5EF4-FFF2-40B4-BE49-F238E27FC236}">
                <a16:creationId xmlns:a16="http://schemas.microsoft.com/office/drawing/2014/main" id="{6CD39B92-D268-4B53-9E24-E3A86809C391}"/>
              </a:ext>
            </a:extLst>
          </p:cNvPr>
          <p:cNvSpPr/>
          <p:nvPr/>
        </p:nvSpPr>
        <p:spPr>
          <a:xfrm>
            <a:off x="886839" y="3019498"/>
            <a:ext cx="4695253" cy="1754326"/>
          </a:xfrm>
          <a:prstGeom prst="rect">
            <a:avLst/>
          </a:prstGeom>
        </p:spPr>
        <p:txBody>
          <a:bodyPr wrap="square">
            <a:spAutoFit/>
          </a:bodyPr>
          <a:lstStyle/>
          <a:p>
            <a:pPr lvl="0"/>
            <a:r>
              <a:rPr lang="en-US" sz="5400" dirty="0">
                <a:solidFill>
                  <a:srgbClr val="1E3595"/>
                </a:solidFill>
                <a:latin typeface="汉仪晓波折纸体简" panose="00020600040101010101" pitchFamily="18" charset="-122"/>
                <a:ea typeface="汉仪晓波折纸体简" panose="00020600040101010101" pitchFamily="18" charset="-122"/>
                <a:cs typeface="Segoe UI" panose="020B0502040204020203" pitchFamily="34" charset="0"/>
              </a:rPr>
              <a:t>Automatic Testing</a:t>
            </a:r>
            <a:r>
              <a:rPr lang="en-US" sz="3200" dirty="0">
                <a:solidFill>
                  <a:srgbClr val="1E3595"/>
                </a:solidFill>
                <a:latin typeface="汉仪晓波折纸体简" panose="00020600040101010101" pitchFamily="18" charset="-122"/>
                <a:ea typeface="汉仪晓波折纸体简" panose="00020600040101010101" pitchFamily="18" charset="-122"/>
                <a:cs typeface="Segoe UI" panose="020B0502040204020203" pitchFamily="34" charset="0"/>
              </a:rPr>
              <a:t> </a:t>
            </a:r>
          </a:p>
        </p:txBody>
      </p:sp>
      <p:pic>
        <p:nvPicPr>
          <p:cNvPr id="7" name="图片 6">
            <a:extLst>
              <a:ext uri="{FF2B5EF4-FFF2-40B4-BE49-F238E27FC236}">
                <a16:creationId xmlns:a16="http://schemas.microsoft.com/office/drawing/2014/main" id="{6552EE34-DE78-465E-B135-0F960E2CED7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97033" y="933751"/>
            <a:ext cx="6784457" cy="6296389"/>
          </a:xfrm>
          <a:prstGeom prst="rect">
            <a:avLst/>
          </a:prstGeom>
        </p:spPr>
      </p:pic>
    </p:spTree>
    <p:extLst>
      <p:ext uri="{BB962C8B-B14F-4D97-AF65-F5344CB8AC3E}">
        <p14:creationId xmlns:p14="http://schemas.microsoft.com/office/powerpoint/2010/main" val="39566014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3"/>
                                        </p:tgtEl>
                                        <p:attrNameLst>
                                          <p:attrName>style.visibility</p:attrName>
                                        </p:attrNameLst>
                                      </p:cBhvr>
                                      <p:to>
                                        <p:strVal val="visible"/>
                                      </p:to>
                                    </p:set>
                                    <p:anim calcmode="lin" valueType="num">
                                      <p:cBhvr additive="base">
                                        <p:cTn id="7" dur="500" fill="hold"/>
                                        <p:tgtEl>
                                          <p:spTgt spid="63"/>
                                        </p:tgtEl>
                                        <p:attrNameLst>
                                          <p:attrName>ppt_x</p:attrName>
                                        </p:attrNameLst>
                                      </p:cBhvr>
                                      <p:tavLst>
                                        <p:tav tm="0">
                                          <p:val>
                                            <p:strVal val="0-#ppt_w/2"/>
                                          </p:val>
                                        </p:tav>
                                        <p:tav tm="100000">
                                          <p:val>
                                            <p:strVal val="#ppt_x"/>
                                          </p:val>
                                        </p:tav>
                                      </p:tavLst>
                                    </p:anim>
                                    <p:anim calcmode="lin" valueType="num">
                                      <p:cBhvr additive="base">
                                        <p:cTn id="8" dur="500" fill="hold"/>
                                        <p:tgtEl>
                                          <p:spTgt spid="6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62"/>
                                        </p:tgtEl>
                                        <p:attrNameLst>
                                          <p:attrName>style.visibility</p:attrName>
                                        </p:attrNameLst>
                                      </p:cBhvr>
                                      <p:to>
                                        <p:strVal val="visible"/>
                                      </p:to>
                                    </p:set>
                                    <p:anim calcmode="lin" valueType="num">
                                      <p:cBhvr additive="base">
                                        <p:cTn id="11" dur="500" fill="hold"/>
                                        <p:tgtEl>
                                          <p:spTgt spid="62"/>
                                        </p:tgtEl>
                                        <p:attrNameLst>
                                          <p:attrName>ppt_x</p:attrName>
                                        </p:attrNameLst>
                                      </p:cBhvr>
                                      <p:tavLst>
                                        <p:tav tm="0">
                                          <p:val>
                                            <p:strVal val="0-#ppt_w/2"/>
                                          </p:val>
                                        </p:tav>
                                        <p:tav tm="100000">
                                          <p:val>
                                            <p:strVal val="#ppt_x"/>
                                          </p:val>
                                        </p:tav>
                                      </p:tavLst>
                                    </p:anim>
                                    <p:anim calcmode="lin" valueType="num">
                                      <p:cBhvr additive="base">
                                        <p:cTn id="12" dur="500" fill="hold"/>
                                        <p:tgtEl>
                                          <p:spTgt spid="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1FD9CA4F-9DE8-4423-8D2B-02EF1A742868}"/>
              </a:ext>
            </a:extLst>
          </p:cNvPr>
          <p:cNvSpPr/>
          <p:nvPr/>
        </p:nvSpPr>
        <p:spPr>
          <a:xfrm>
            <a:off x="202698" y="215231"/>
            <a:ext cx="11749182" cy="6402137"/>
          </a:xfrm>
          <a:prstGeom prst="roundRect">
            <a:avLst>
              <a:gd name="adj" fmla="val 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 name="图片 1"/>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5762846" y="1005655"/>
            <a:ext cx="6720662" cy="6330810"/>
          </a:xfrm>
          <a:prstGeom prst="rect">
            <a:avLst/>
          </a:prstGeom>
        </p:spPr>
      </p:pic>
      <p:sp>
        <p:nvSpPr>
          <p:cNvPr id="3" name="圆角矩形 2"/>
          <p:cNvSpPr/>
          <p:nvPr/>
        </p:nvSpPr>
        <p:spPr>
          <a:xfrm>
            <a:off x="399607" y="-669852"/>
            <a:ext cx="552893" cy="1339703"/>
          </a:xfrm>
          <a:prstGeom prst="roundRect">
            <a:avLst>
              <a:gd name="adj" fmla="val 50000"/>
            </a:avLst>
          </a:prstGeom>
          <a:solidFill>
            <a:srgbClr val="1E3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PA_库_直接连接符 27">
            <a:extLst>
              <a:ext uri="{FF2B5EF4-FFF2-40B4-BE49-F238E27FC236}">
                <a16:creationId xmlns:a16="http://schemas.microsoft.com/office/drawing/2014/main" id="{5F9CE361-8D7E-4194-8AF9-45A5B05D0FEF}"/>
              </a:ext>
            </a:extLst>
          </p:cNvPr>
          <p:cNvCxnSpPr/>
          <p:nvPr>
            <p:custDataLst>
              <p:tags r:id="rId1"/>
            </p:custDataLst>
          </p:nvPr>
        </p:nvCxnSpPr>
        <p:spPr>
          <a:xfrm>
            <a:off x="936271" y="1999255"/>
            <a:ext cx="0" cy="2567967"/>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6" name="PA_库_椭圆 31">
            <a:extLst>
              <a:ext uri="{FF2B5EF4-FFF2-40B4-BE49-F238E27FC236}">
                <a16:creationId xmlns:a16="http://schemas.microsoft.com/office/drawing/2014/main" id="{4ECF72B5-452C-4228-9267-0A8030AE37E9}"/>
              </a:ext>
            </a:extLst>
          </p:cNvPr>
          <p:cNvSpPr/>
          <p:nvPr>
            <p:custDataLst>
              <p:tags r:id="rId2"/>
            </p:custDataLst>
          </p:nvPr>
        </p:nvSpPr>
        <p:spPr>
          <a:xfrm>
            <a:off x="821398" y="1919394"/>
            <a:ext cx="235527" cy="235527"/>
          </a:xfrm>
          <a:prstGeom prst="ellipse">
            <a:avLst/>
          </a:prstGeom>
          <a:solidFill>
            <a:schemeClr val="accent1"/>
          </a:solidFill>
          <a:ln>
            <a:noFill/>
          </a:ln>
          <a:effectLst>
            <a:outerShdw blurRad="127000" dist="101600" dir="5400000" algn="t"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Segoe UI" panose="020B0502040204020203" pitchFamily="34" charset="0"/>
                <a:ea typeface="Roboto Medium" charset="0"/>
                <a:cs typeface="Segoe UI" panose="020B0502040204020203" pitchFamily="34" charset="0"/>
              </a:rPr>
              <a:t>1</a:t>
            </a:r>
          </a:p>
        </p:txBody>
      </p:sp>
      <p:sp>
        <p:nvSpPr>
          <p:cNvPr id="7" name="PA_库_椭圆 35">
            <a:extLst>
              <a:ext uri="{FF2B5EF4-FFF2-40B4-BE49-F238E27FC236}">
                <a16:creationId xmlns:a16="http://schemas.microsoft.com/office/drawing/2014/main" id="{B5CEC811-0D85-4D77-B394-7B01341CBFA2}"/>
              </a:ext>
            </a:extLst>
          </p:cNvPr>
          <p:cNvSpPr/>
          <p:nvPr>
            <p:custDataLst>
              <p:tags r:id="rId3"/>
            </p:custDataLst>
          </p:nvPr>
        </p:nvSpPr>
        <p:spPr>
          <a:xfrm>
            <a:off x="821398" y="3209323"/>
            <a:ext cx="235527" cy="235527"/>
          </a:xfrm>
          <a:prstGeom prst="ellipse">
            <a:avLst/>
          </a:prstGeom>
          <a:solidFill>
            <a:schemeClr val="accent2"/>
          </a:solidFill>
          <a:ln>
            <a:noFill/>
          </a:ln>
          <a:effectLst>
            <a:outerShdw blurRad="127000" dist="101600" dir="5400000" algn="t"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Segoe UI" panose="020B0502040204020203" pitchFamily="34" charset="0"/>
                <a:ea typeface="Roboto Medium" charset="0"/>
                <a:cs typeface="Segoe UI" panose="020B0502040204020203" pitchFamily="34" charset="0"/>
              </a:rPr>
              <a:t>2</a:t>
            </a:r>
          </a:p>
        </p:txBody>
      </p:sp>
      <p:sp>
        <p:nvSpPr>
          <p:cNvPr id="8" name="PA_库_椭圆 39">
            <a:extLst>
              <a:ext uri="{FF2B5EF4-FFF2-40B4-BE49-F238E27FC236}">
                <a16:creationId xmlns:a16="http://schemas.microsoft.com/office/drawing/2014/main" id="{19C651F8-0A99-4AE0-8CC3-8E3C307B2ECB}"/>
              </a:ext>
            </a:extLst>
          </p:cNvPr>
          <p:cNvSpPr/>
          <p:nvPr>
            <p:custDataLst>
              <p:tags r:id="rId4"/>
            </p:custDataLst>
          </p:nvPr>
        </p:nvSpPr>
        <p:spPr>
          <a:xfrm>
            <a:off x="821398" y="4488782"/>
            <a:ext cx="235527" cy="235527"/>
          </a:xfrm>
          <a:prstGeom prst="ellipse">
            <a:avLst/>
          </a:prstGeom>
          <a:solidFill>
            <a:schemeClr val="accent3"/>
          </a:solidFill>
          <a:ln>
            <a:noFill/>
          </a:ln>
          <a:effectLst>
            <a:outerShdw blurRad="127000" dist="101600" dir="5400000" algn="t"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Segoe UI" panose="020B0502040204020203" pitchFamily="34" charset="0"/>
                <a:ea typeface="Roboto Medium" charset="0"/>
                <a:cs typeface="Segoe UI" panose="020B0502040204020203" pitchFamily="34" charset="0"/>
              </a:rPr>
              <a:t>3</a:t>
            </a:r>
          </a:p>
        </p:txBody>
      </p:sp>
      <p:grpSp>
        <p:nvGrpSpPr>
          <p:cNvPr id="9" name="PA_库_组合 42">
            <a:extLst>
              <a:ext uri="{FF2B5EF4-FFF2-40B4-BE49-F238E27FC236}">
                <a16:creationId xmlns:a16="http://schemas.microsoft.com/office/drawing/2014/main" id="{C9E960D7-D6C4-4FCF-BE00-5B117B651D34}"/>
              </a:ext>
            </a:extLst>
          </p:cNvPr>
          <p:cNvGrpSpPr/>
          <p:nvPr>
            <p:custDataLst>
              <p:tags r:id="rId5"/>
            </p:custDataLst>
          </p:nvPr>
        </p:nvGrpSpPr>
        <p:grpSpPr>
          <a:xfrm>
            <a:off x="1383058" y="1690043"/>
            <a:ext cx="4510315" cy="1138269"/>
            <a:chOff x="7434942" y="1984160"/>
            <a:chExt cx="4510315" cy="1138269"/>
          </a:xfrm>
        </p:grpSpPr>
        <p:sp>
          <p:nvSpPr>
            <p:cNvPr id="10" name="Text Placeholder 4">
              <a:extLst>
                <a:ext uri="{FF2B5EF4-FFF2-40B4-BE49-F238E27FC236}">
                  <a16:creationId xmlns:a16="http://schemas.microsoft.com/office/drawing/2014/main" id="{64555281-7D43-4694-91ED-7E30F79DDDA7}"/>
                </a:ext>
              </a:extLst>
            </p:cNvPr>
            <p:cNvSpPr txBox="1">
              <a:spLocks/>
            </p:cNvSpPr>
            <p:nvPr/>
          </p:nvSpPr>
          <p:spPr>
            <a:xfrm>
              <a:off x="7434942" y="2349301"/>
              <a:ext cx="4510315" cy="7731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defRPr/>
              </a:pPr>
              <a:r>
                <a:rPr lang="en-US" sz="1200" b="1" dirty="0">
                  <a:solidFill>
                    <a:schemeClr val="bg1">
                      <a:lumMod val="65000"/>
                    </a:schemeClr>
                  </a:solidFill>
                  <a:latin typeface="+mj-lt"/>
                  <a:cs typeface="Calibri"/>
                </a:rPr>
                <a:t>It is more and more difficult to do static analysis on apps because of the protect methods such as obfuscation and shells. </a:t>
              </a:r>
              <a:endParaRPr lang="id-ID" sz="1200" dirty="0">
                <a:solidFill>
                  <a:schemeClr val="bg1">
                    <a:lumMod val="65000"/>
                  </a:schemeClr>
                </a:solidFill>
                <a:latin typeface="+mj-lt"/>
                <a:cs typeface="Calibri"/>
              </a:endParaRPr>
            </a:p>
          </p:txBody>
        </p:sp>
        <p:sp>
          <p:nvSpPr>
            <p:cNvPr id="11" name="Rectangle 41">
              <a:extLst>
                <a:ext uri="{FF2B5EF4-FFF2-40B4-BE49-F238E27FC236}">
                  <a16:creationId xmlns:a16="http://schemas.microsoft.com/office/drawing/2014/main" id="{14DDF295-D4F0-4589-B420-0F8ECEB332D9}"/>
                </a:ext>
              </a:extLst>
            </p:cNvPr>
            <p:cNvSpPr/>
            <p:nvPr/>
          </p:nvSpPr>
          <p:spPr>
            <a:xfrm>
              <a:off x="7434942" y="1984160"/>
              <a:ext cx="846770" cy="307777"/>
            </a:xfrm>
            <a:prstGeom prst="rect">
              <a:avLst/>
            </a:prstGeom>
          </p:spPr>
          <p:txBody>
            <a:bodyPr wrap="none">
              <a:spAutoFit/>
            </a:bodyPr>
            <a:lstStyle/>
            <a:p>
              <a:r>
                <a:rPr lang="en-US" sz="1400" dirty="0">
                  <a:solidFill>
                    <a:schemeClr val="accent1"/>
                  </a:solidFill>
                  <a:latin typeface="Nexa Bold" panose="02000000000000000000" pitchFamily="50" charset="0"/>
                  <a:cs typeface="Segoe UI Light" panose="020B0502040204020203" pitchFamily="34" charset="0"/>
                </a:rPr>
                <a:t>Reason</a:t>
              </a:r>
              <a:r>
                <a:rPr lang="id-ID" sz="1400" dirty="0">
                  <a:solidFill>
                    <a:schemeClr val="accent1"/>
                  </a:solidFill>
                  <a:latin typeface="Nexa Bold" panose="02000000000000000000" pitchFamily="50" charset="0"/>
                  <a:cs typeface="Segoe UI Light" panose="020B0502040204020203" pitchFamily="34" charset="0"/>
                </a:rPr>
                <a:t> 1</a:t>
              </a:r>
            </a:p>
          </p:txBody>
        </p:sp>
      </p:grpSp>
      <p:grpSp>
        <p:nvGrpSpPr>
          <p:cNvPr id="12" name="PA_库_组合 43">
            <a:extLst>
              <a:ext uri="{FF2B5EF4-FFF2-40B4-BE49-F238E27FC236}">
                <a16:creationId xmlns:a16="http://schemas.microsoft.com/office/drawing/2014/main" id="{E539389E-E839-4B16-988D-AFA3ADA4C4EB}"/>
              </a:ext>
            </a:extLst>
          </p:cNvPr>
          <p:cNvGrpSpPr/>
          <p:nvPr>
            <p:custDataLst>
              <p:tags r:id="rId6"/>
            </p:custDataLst>
          </p:nvPr>
        </p:nvGrpSpPr>
        <p:grpSpPr>
          <a:xfrm>
            <a:off x="1383058" y="2922146"/>
            <a:ext cx="4510315" cy="1138269"/>
            <a:chOff x="7434942" y="1984160"/>
            <a:chExt cx="4510315" cy="1138269"/>
          </a:xfrm>
        </p:grpSpPr>
        <p:sp>
          <p:nvSpPr>
            <p:cNvPr id="13" name="Text Placeholder 4">
              <a:extLst>
                <a:ext uri="{FF2B5EF4-FFF2-40B4-BE49-F238E27FC236}">
                  <a16:creationId xmlns:a16="http://schemas.microsoft.com/office/drawing/2014/main" id="{77F65D83-34B8-4BD6-AC2D-B564F15A57BD}"/>
                </a:ext>
              </a:extLst>
            </p:cNvPr>
            <p:cNvSpPr txBox="1">
              <a:spLocks/>
            </p:cNvSpPr>
            <p:nvPr/>
          </p:nvSpPr>
          <p:spPr>
            <a:xfrm>
              <a:off x="7434942" y="2349301"/>
              <a:ext cx="4510315" cy="7731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defRPr/>
              </a:pPr>
              <a:r>
                <a:rPr lang="en-US" sz="1200" b="1" dirty="0">
                  <a:solidFill>
                    <a:schemeClr val="bg1">
                      <a:lumMod val="65000"/>
                    </a:schemeClr>
                  </a:solidFill>
                  <a:latin typeface="+mj-lt"/>
                  <a:cs typeface="Calibri"/>
                </a:rPr>
                <a:t>Apps’ behaviors collected while they are running are more accurately than extract from code. </a:t>
              </a:r>
              <a:endParaRPr lang="id-ID" sz="1200" dirty="0">
                <a:solidFill>
                  <a:schemeClr val="bg1">
                    <a:lumMod val="65000"/>
                  </a:schemeClr>
                </a:solidFill>
                <a:latin typeface="+mj-lt"/>
                <a:cs typeface="Calibri"/>
              </a:endParaRPr>
            </a:p>
          </p:txBody>
        </p:sp>
        <p:sp>
          <p:nvSpPr>
            <p:cNvPr id="14" name="Rectangle 45">
              <a:extLst>
                <a:ext uri="{FF2B5EF4-FFF2-40B4-BE49-F238E27FC236}">
                  <a16:creationId xmlns:a16="http://schemas.microsoft.com/office/drawing/2014/main" id="{66085E71-9379-41A5-930A-A3F5EB9FD61C}"/>
                </a:ext>
              </a:extLst>
            </p:cNvPr>
            <p:cNvSpPr/>
            <p:nvPr/>
          </p:nvSpPr>
          <p:spPr>
            <a:xfrm>
              <a:off x="7434942" y="1984160"/>
              <a:ext cx="846770" cy="307777"/>
            </a:xfrm>
            <a:prstGeom prst="rect">
              <a:avLst/>
            </a:prstGeom>
          </p:spPr>
          <p:txBody>
            <a:bodyPr wrap="none">
              <a:spAutoFit/>
            </a:bodyPr>
            <a:lstStyle/>
            <a:p>
              <a:r>
                <a:rPr lang="id-ID" altLang="zh-CN" sz="1400" dirty="0">
                  <a:solidFill>
                    <a:schemeClr val="accent2"/>
                  </a:solidFill>
                  <a:latin typeface="Nexa Bold" panose="02000000000000000000" pitchFamily="50" charset="0"/>
                  <a:cs typeface="Segoe UI Light" panose="020B0502040204020203" pitchFamily="34" charset="0"/>
                </a:rPr>
                <a:t>Reason</a:t>
              </a:r>
              <a:r>
                <a:rPr lang="id-ID" sz="1400" dirty="0">
                  <a:solidFill>
                    <a:schemeClr val="accent2"/>
                  </a:solidFill>
                  <a:latin typeface="Nexa Bold" panose="02000000000000000000" pitchFamily="50" charset="0"/>
                  <a:cs typeface="Segoe UI Light" panose="020B0502040204020203" pitchFamily="34" charset="0"/>
                </a:rPr>
                <a:t> 2</a:t>
              </a:r>
            </a:p>
          </p:txBody>
        </p:sp>
      </p:grpSp>
      <p:grpSp>
        <p:nvGrpSpPr>
          <p:cNvPr id="15" name="PA_库_组合 46">
            <a:extLst>
              <a:ext uri="{FF2B5EF4-FFF2-40B4-BE49-F238E27FC236}">
                <a16:creationId xmlns:a16="http://schemas.microsoft.com/office/drawing/2014/main" id="{FAF70DD2-1DC8-477A-8C0E-8401789A7CAB}"/>
              </a:ext>
            </a:extLst>
          </p:cNvPr>
          <p:cNvGrpSpPr/>
          <p:nvPr>
            <p:custDataLst>
              <p:tags r:id="rId7"/>
            </p:custDataLst>
          </p:nvPr>
        </p:nvGrpSpPr>
        <p:grpSpPr>
          <a:xfrm>
            <a:off x="1383058" y="4154250"/>
            <a:ext cx="4510315" cy="1138269"/>
            <a:chOff x="7434942" y="1984160"/>
            <a:chExt cx="4510315" cy="1138269"/>
          </a:xfrm>
        </p:grpSpPr>
        <p:sp>
          <p:nvSpPr>
            <p:cNvPr id="16" name="Text Placeholder 4">
              <a:extLst>
                <a:ext uri="{FF2B5EF4-FFF2-40B4-BE49-F238E27FC236}">
                  <a16:creationId xmlns:a16="http://schemas.microsoft.com/office/drawing/2014/main" id="{B847A521-42E1-43DB-9659-41819A66CD4E}"/>
                </a:ext>
              </a:extLst>
            </p:cNvPr>
            <p:cNvSpPr txBox="1">
              <a:spLocks/>
            </p:cNvSpPr>
            <p:nvPr/>
          </p:nvSpPr>
          <p:spPr>
            <a:xfrm>
              <a:off x="7434942" y="2349301"/>
              <a:ext cx="4510315" cy="7731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defRPr/>
              </a:pPr>
              <a:r>
                <a:rPr lang="en-US" sz="1200" b="1" dirty="0">
                  <a:solidFill>
                    <a:schemeClr val="bg1">
                      <a:lumMod val="65000"/>
                    </a:schemeClr>
                  </a:solidFill>
                  <a:latin typeface="+mj-lt"/>
                  <a:cs typeface="Calibri"/>
                </a:rPr>
                <a:t>It is enough for some researches to using behaviors monitoring and some simple code analysis.</a:t>
              </a:r>
              <a:endParaRPr lang="id-ID" sz="1200" dirty="0">
                <a:solidFill>
                  <a:schemeClr val="bg1">
                    <a:lumMod val="65000"/>
                  </a:schemeClr>
                </a:solidFill>
                <a:latin typeface="+mj-lt"/>
                <a:cs typeface="Calibri"/>
              </a:endParaRPr>
            </a:p>
          </p:txBody>
        </p:sp>
        <p:sp>
          <p:nvSpPr>
            <p:cNvPr id="17" name="Rectangle 48">
              <a:extLst>
                <a:ext uri="{FF2B5EF4-FFF2-40B4-BE49-F238E27FC236}">
                  <a16:creationId xmlns:a16="http://schemas.microsoft.com/office/drawing/2014/main" id="{00D05E0C-FE1B-4176-8930-5F4A8642397E}"/>
                </a:ext>
              </a:extLst>
            </p:cNvPr>
            <p:cNvSpPr/>
            <p:nvPr/>
          </p:nvSpPr>
          <p:spPr>
            <a:xfrm>
              <a:off x="7434942" y="1984160"/>
              <a:ext cx="846770" cy="307777"/>
            </a:xfrm>
            <a:prstGeom prst="rect">
              <a:avLst/>
            </a:prstGeom>
          </p:spPr>
          <p:txBody>
            <a:bodyPr wrap="none">
              <a:spAutoFit/>
            </a:bodyPr>
            <a:lstStyle/>
            <a:p>
              <a:r>
                <a:rPr lang="en-US" altLang="zh-CN" sz="1400" dirty="0">
                  <a:solidFill>
                    <a:schemeClr val="accent1"/>
                  </a:solidFill>
                  <a:latin typeface="Nexa Bold" panose="02000000000000000000" pitchFamily="50" charset="0"/>
                  <a:cs typeface="Segoe UI Light" panose="020B0502040204020203" pitchFamily="34" charset="0"/>
                </a:rPr>
                <a:t>Reason</a:t>
              </a:r>
              <a:r>
                <a:rPr lang="id-ID" sz="1400" dirty="0">
                  <a:solidFill>
                    <a:schemeClr val="accent3"/>
                  </a:solidFill>
                  <a:latin typeface="Nexa Bold" panose="02000000000000000000" pitchFamily="50" charset="0"/>
                  <a:cs typeface="Segoe UI Light" panose="020B0502040204020203" pitchFamily="34" charset="0"/>
                </a:rPr>
                <a:t> 3</a:t>
              </a:r>
            </a:p>
          </p:txBody>
        </p:sp>
      </p:grpSp>
      <p:sp>
        <p:nvSpPr>
          <p:cNvPr id="18" name="文本框 17">
            <a:extLst>
              <a:ext uri="{FF2B5EF4-FFF2-40B4-BE49-F238E27FC236}">
                <a16:creationId xmlns:a16="http://schemas.microsoft.com/office/drawing/2014/main" id="{0EC5F5BD-5891-4A0B-A47A-93E8F0EEBF95}"/>
              </a:ext>
            </a:extLst>
          </p:cNvPr>
          <p:cNvSpPr txBox="1"/>
          <p:nvPr/>
        </p:nvSpPr>
        <p:spPr>
          <a:xfrm>
            <a:off x="676053" y="1092722"/>
            <a:ext cx="6034024" cy="369332"/>
          </a:xfrm>
          <a:prstGeom prst="rect">
            <a:avLst/>
          </a:prstGeom>
          <a:noFill/>
        </p:spPr>
        <p:txBody>
          <a:bodyPr wrap="none" rtlCol="0">
            <a:spAutoFit/>
          </a:bodyPr>
          <a:lstStyle/>
          <a:p>
            <a:r>
              <a:rPr lang="en-US" altLang="zh-CN" b="1" dirty="0">
                <a:solidFill>
                  <a:srgbClr val="1E3595"/>
                </a:solidFill>
              </a:rPr>
              <a:t>Why we choose automatic testing and behaviors monitoring?</a:t>
            </a:r>
            <a:endParaRPr lang="zh-CN" altLang="en-US" b="1" dirty="0">
              <a:solidFill>
                <a:srgbClr val="1E3595"/>
              </a:solidFill>
            </a:endParaRPr>
          </a:p>
        </p:txBody>
      </p:sp>
    </p:spTree>
    <p:extLst>
      <p:ext uri="{BB962C8B-B14F-4D97-AF65-F5344CB8AC3E}">
        <p14:creationId xmlns:p14="http://schemas.microsoft.com/office/powerpoint/2010/main" val="42364710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ppt_x"/>
                                          </p:val>
                                        </p:tav>
                                        <p:tav tm="100000">
                                          <p:val>
                                            <p:strVal val="#ppt_x"/>
                                          </p:val>
                                        </p:tav>
                                      </p:tavLst>
                                    </p:anim>
                                    <p:anim calcmode="lin" valueType="num">
                                      <p:cBhvr additive="base">
                                        <p:cTn id="8" dur="1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6">
                                            <p:txEl>
                                              <p:charRg st="4294967295" end="4294967295"/>
                                            </p:txEl>
                                          </p:spTgt>
                                        </p:tgtEl>
                                        <p:attrNameLst>
                                          <p:attrName>style.visibility</p:attrName>
                                        </p:attrNameLst>
                                      </p:cBhvr>
                                      <p:to>
                                        <p:strVal val="visible"/>
                                      </p:to>
                                    </p:set>
                                    <p:anim calcmode="lin" valueType="num">
                                      <p:cBhvr additive="base">
                                        <p:cTn id="11" dur="1500" fill="hold"/>
                                        <p:tgtEl>
                                          <p:spTgt spid="6">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12" dur="1500" fill="hold"/>
                                        <p:tgtEl>
                                          <p:spTgt spid="6">
                                            <p:txEl>
                                              <p:charRg st="4294967295" end="4294967295"/>
                                            </p:txEl>
                                          </p:spTgt>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7">
                                            <p:txEl>
                                              <p:charRg st="4294967295" end="4294967295"/>
                                            </p:txEl>
                                          </p:spTgt>
                                        </p:tgtEl>
                                        <p:attrNameLst>
                                          <p:attrName>style.visibility</p:attrName>
                                        </p:attrNameLst>
                                      </p:cBhvr>
                                      <p:to>
                                        <p:strVal val="visible"/>
                                      </p:to>
                                    </p:set>
                                    <p:anim calcmode="lin" valueType="num">
                                      <p:cBhvr additive="base">
                                        <p:cTn id="15" dur="1500" fill="hold"/>
                                        <p:tgtEl>
                                          <p:spTgt spid="7">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16" dur="1500" fill="hold"/>
                                        <p:tgtEl>
                                          <p:spTgt spid="7">
                                            <p:txEl>
                                              <p:charRg st="4294967295" end="4294967295"/>
                                            </p:txEl>
                                          </p:spTgt>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8">
                                            <p:txEl>
                                              <p:charRg st="4294967295" end="4294967295"/>
                                            </p:txEl>
                                          </p:spTgt>
                                        </p:tgtEl>
                                        <p:attrNameLst>
                                          <p:attrName>style.visibility</p:attrName>
                                        </p:attrNameLst>
                                      </p:cBhvr>
                                      <p:to>
                                        <p:strVal val="visible"/>
                                      </p:to>
                                    </p:set>
                                    <p:anim calcmode="lin" valueType="num">
                                      <p:cBhvr additive="base">
                                        <p:cTn id="19" dur="1500" fill="hold"/>
                                        <p:tgtEl>
                                          <p:spTgt spid="8">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20" dur="1500" fill="hold"/>
                                        <p:tgtEl>
                                          <p:spTgt spid="8">
                                            <p:txEl>
                                              <p:charRg st="4294967295" end="4294967295"/>
                                            </p:txEl>
                                          </p:spTgt>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25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1500" fill="hold"/>
                                        <p:tgtEl>
                                          <p:spTgt spid="9"/>
                                        </p:tgtEl>
                                        <p:attrNameLst>
                                          <p:attrName>ppt_x</p:attrName>
                                        </p:attrNameLst>
                                      </p:cBhvr>
                                      <p:tavLst>
                                        <p:tav tm="0">
                                          <p:val>
                                            <p:strVal val="#ppt_x"/>
                                          </p:val>
                                        </p:tav>
                                        <p:tav tm="100000">
                                          <p:val>
                                            <p:strVal val="#ppt_x"/>
                                          </p:val>
                                        </p:tav>
                                      </p:tavLst>
                                    </p:anim>
                                    <p:anim calcmode="lin" valueType="num">
                                      <p:cBhvr additive="base">
                                        <p:cTn id="24" dur="1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25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1500" fill="hold"/>
                                        <p:tgtEl>
                                          <p:spTgt spid="12"/>
                                        </p:tgtEl>
                                        <p:attrNameLst>
                                          <p:attrName>ppt_x</p:attrName>
                                        </p:attrNameLst>
                                      </p:cBhvr>
                                      <p:tavLst>
                                        <p:tav tm="0">
                                          <p:val>
                                            <p:strVal val="#ppt_x"/>
                                          </p:val>
                                        </p:tav>
                                        <p:tav tm="100000">
                                          <p:val>
                                            <p:strVal val="#ppt_x"/>
                                          </p:val>
                                        </p:tav>
                                      </p:tavLst>
                                    </p:anim>
                                    <p:anim calcmode="lin" valueType="num">
                                      <p:cBhvr additive="base">
                                        <p:cTn id="28" dur="1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25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1500" fill="hold"/>
                                        <p:tgtEl>
                                          <p:spTgt spid="15"/>
                                        </p:tgtEl>
                                        <p:attrNameLst>
                                          <p:attrName>ppt_x</p:attrName>
                                        </p:attrNameLst>
                                      </p:cBhvr>
                                      <p:tavLst>
                                        <p:tav tm="0">
                                          <p:val>
                                            <p:strVal val="#ppt_x"/>
                                          </p:val>
                                        </p:tav>
                                        <p:tav tm="100000">
                                          <p:val>
                                            <p:strVal val="#ppt_x"/>
                                          </p:val>
                                        </p:tav>
                                      </p:tavLst>
                                    </p:anim>
                                    <p:anim calcmode="lin" valueType="num">
                                      <p:cBhvr additive="base">
                                        <p:cTn id="32" dur="1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P spid="8"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394EB860-2830-4D19-BF84-5147EF06D744}"/>
              </a:ext>
            </a:extLst>
          </p:cNvPr>
          <p:cNvSpPr/>
          <p:nvPr/>
        </p:nvSpPr>
        <p:spPr>
          <a:xfrm>
            <a:off x="202698" y="215231"/>
            <a:ext cx="11749182" cy="6402137"/>
          </a:xfrm>
          <a:prstGeom prst="roundRect">
            <a:avLst>
              <a:gd name="adj" fmla="val 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 name="图片 1"/>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5577664" y="1015445"/>
            <a:ext cx="6614336" cy="6150900"/>
          </a:xfrm>
          <a:prstGeom prst="rect">
            <a:avLst/>
          </a:prstGeom>
        </p:spPr>
      </p:pic>
      <p:sp>
        <p:nvSpPr>
          <p:cNvPr id="9" name="圆角矩形 8"/>
          <p:cNvSpPr/>
          <p:nvPr/>
        </p:nvSpPr>
        <p:spPr>
          <a:xfrm>
            <a:off x="399607" y="-669852"/>
            <a:ext cx="552893" cy="1339703"/>
          </a:xfrm>
          <a:prstGeom prst="roundRect">
            <a:avLst>
              <a:gd name="adj" fmla="val 50000"/>
            </a:avLst>
          </a:prstGeom>
          <a:solidFill>
            <a:srgbClr val="1E3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PA_库_直接连接符 27">
            <a:extLst>
              <a:ext uri="{FF2B5EF4-FFF2-40B4-BE49-F238E27FC236}">
                <a16:creationId xmlns:a16="http://schemas.microsoft.com/office/drawing/2014/main" id="{806D5349-0D4F-432E-A70E-6DD59CEB1EDC}"/>
              </a:ext>
            </a:extLst>
          </p:cNvPr>
          <p:cNvCxnSpPr/>
          <p:nvPr>
            <p:custDataLst>
              <p:tags r:id="rId1"/>
            </p:custDataLst>
          </p:nvPr>
        </p:nvCxnSpPr>
        <p:spPr>
          <a:xfrm>
            <a:off x="936271" y="1999255"/>
            <a:ext cx="0" cy="2567967"/>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21" name="PA_库_椭圆 31">
            <a:extLst>
              <a:ext uri="{FF2B5EF4-FFF2-40B4-BE49-F238E27FC236}">
                <a16:creationId xmlns:a16="http://schemas.microsoft.com/office/drawing/2014/main" id="{557CD2E7-87C1-4259-BECF-6FF61D2E1BEE}"/>
              </a:ext>
            </a:extLst>
          </p:cNvPr>
          <p:cNvSpPr/>
          <p:nvPr>
            <p:custDataLst>
              <p:tags r:id="rId2"/>
            </p:custDataLst>
          </p:nvPr>
        </p:nvSpPr>
        <p:spPr>
          <a:xfrm>
            <a:off x="821398" y="1919394"/>
            <a:ext cx="235527" cy="235527"/>
          </a:xfrm>
          <a:prstGeom prst="ellipse">
            <a:avLst/>
          </a:prstGeom>
          <a:solidFill>
            <a:schemeClr val="accent1"/>
          </a:solidFill>
          <a:ln>
            <a:noFill/>
          </a:ln>
          <a:effectLst>
            <a:outerShdw blurRad="127000" dist="101600" dir="5400000" algn="t"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Segoe UI" panose="020B0502040204020203" pitchFamily="34" charset="0"/>
                <a:ea typeface="Roboto Medium" charset="0"/>
                <a:cs typeface="Segoe UI" panose="020B0502040204020203" pitchFamily="34" charset="0"/>
              </a:rPr>
              <a:t>1</a:t>
            </a:r>
          </a:p>
        </p:txBody>
      </p:sp>
      <p:sp>
        <p:nvSpPr>
          <p:cNvPr id="22" name="PA_库_椭圆 35">
            <a:extLst>
              <a:ext uri="{FF2B5EF4-FFF2-40B4-BE49-F238E27FC236}">
                <a16:creationId xmlns:a16="http://schemas.microsoft.com/office/drawing/2014/main" id="{E2A15CBF-720C-4E78-A90E-EAE69F49E277}"/>
              </a:ext>
            </a:extLst>
          </p:cNvPr>
          <p:cNvSpPr/>
          <p:nvPr>
            <p:custDataLst>
              <p:tags r:id="rId3"/>
            </p:custDataLst>
          </p:nvPr>
        </p:nvSpPr>
        <p:spPr>
          <a:xfrm>
            <a:off x="821398" y="3209323"/>
            <a:ext cx="235527" cy="235527"/>
          </a:xfrm>
          <a:prstGeom prst="ellipse">
            <a:avLst/>
          </a:prstGeom>
          <a:solidFill>
            <a:schemeClr val="accent2"/>
          </a:solidFill>
          <a:ln>
            <a:noFill/>
          </a:ln>
          <a:effectLst>
            <a:outerShdw blurRad="127000" dist="101600" dir="5400000" algn="t"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Segoe UI" panose="020B0502040204020203" pitchFamily="34" charset="0"/>
                <a:ea typeface="Roboto Medium" charset="0"/>
                <a:cs typeface="Segoe UI" panose="020B0502040204020203" pitchFamily="34" charset="0"/>
              </a:rPr>
              <a:t>2</a:t>
            </a:r>
          </a:p>
        </p:txBody>
      </p:sp>
      <p:sp>
        <p:nvSpPr>
          <p:cNvPr id="23" name="PA_库_椭圆 39">
            <a:extLst>
              <a:ext uri="{FF2B5EF4-FFF2-40B4-BE49-F238E27FC236}">
                <a16:creationId xmlns:a16="http://schemas.microsoft.com/office/drawing/2014/main" id="{5DB2882A-98C9-4315-B6D6-6961AC58FC09}"/>
              </a:ext>
            </a:extLst>
          </p:cNvPr>
          <p:cNvSpPr/>
          <p:nvPr>
            <p:custDataLst>
              <p:tags r:id="rId4"/>
            </p:custDataLst>
          </p:nvPr>
        </p:nvSpPr>
        <p:spPr>
          <a:xfrm>
            <a:off x="821398" y="4488782"/>
            <a:ext cx="235527" cy="235527"/>
          </a:xfrm>
          <a:prstGeom prst="ellipse">
            <a:avLst/>
          </a:prstGeom>
          <a:solidFill>
            <a:schemeClr val="accent3"/>
          </a:solidFill>
          <a:ln>
            <a:noFill/>
          </a:ln>
          <a:effectLst>
            <a:outerShdw blurRad="127000" dist="101600" dir="5400000" algn="t"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Segoe UI" panose="020B0502040204020203" pitchFamily="34" charset="0"/>
                <a:ea typeface="Roboto Medium" charset="0"/>
                <a:cs typeface="Segoe UI" panose="020B0502040204020203" pitchFamily="34" charset="0"/>
              </a:rPr>
              <a:t>3</a:t>
            </a:r>
          </a:p>
        </p:txBody>
      </p:sp>
      <p:grpSp>
        <p:nvGrpSpPr>
          <p:cNvPr id="24" name="PA_库_组合 42">
            <a:extLst>
              <a:ext uri="{FF2B5EF4-FFF2-40B4-BE49-F238E27FC236}">
                <a16:creationId xmlns:a16="http://schemas.microsoft.com/office/drawing/2014/main" id="{DCA84D1E-4D14-4FE8-A8BC-4A2A905F4409}"/>
              </a:ext>
            </a:extLst>
          </p:cNvPr>
          <p:cNvGrpSpPr/>
          <p:nvPr>
            <p:custDataLst>
              <p:tags r:id="rId5"/>
            </p:custDataLst>
          </p:nvPr>
        </p:nvGrpSpPr>
        <p:grpSpPr>
          <a:xfrm>
            <a:off x="1383058" y="1690043"/>
            <a:ext cx="4510315" cy="1138269"/>
            <a:chOff x="7434942" y="1984160"/>
            <a:chExt cx="4510315" cy="1138269"/>
          </a:xfrm>
        </p:grpSpPr>
        <p:sp>
          <p:nvSpPr>
            <p:cNvPr id="25" name="Text Placeholder 4">
              <a:extLst>
                <a:ext uri="{FF2B5EF4-FFF2-40B4-BE49-F238E27FC236}">
                  <a16:creationId xmlns:a16="http://schemas.microsoft.com/office/drawing/2014/main" id="{1FC43E71-AFCD-416B-8D66-AB99BC77BC54}"/>
                </a:ext>
              </a:extLst>
            </p:cNvPr>
            <p:cNvSpPr txBox="1">
              <a:spLocks/>
            </p:cNvSpPr>
            <p:nvPr/>
          </p:nvSpPr>
          <p:spPr>
            <a:xfrm>
              <a:off x="7434942" y="2349301"/>
              <a:ext cx="4510315" cy="7731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defRPr/>
              </a:pPr>
              <a:r>
                <a:rPr lang="en-US" sz="1200" b="1" dirty="0">
                  <a:solidFill>
                    <a:schemeClr val="bg1">
                      <a:lumMod val="65000"/>
                    </a:schemeClr>
                  </a:solidFill>
                  <a:latin typeface="+mj-lt"/>
                  <a:cs typeface="Calibri"/>
                </a:rPr>
                <a:t>Dump the current UI in a test device.</a:t>
              </a:r>
              <a:endParaRPr lang="id-ID" sz="1200" dirty="0">
                <a:solidFill>
                  <a:schemeClr val="bg1">
                    <a:lumMod val="65000"/>
                  </a:schemeClr>
                </a:solidFill>
                <a:latin typeface="+mj-lt"/>
                <a:cs typeface="Calibri"/>
              </a:endParaRPr>
            </a:p>
          </p:txBody>
        </p:sp>
        <p:sp>
          <p:nvSpPr>
            <p:cNvPr id="26" name="Rectangle 41">
              <a:extLst>
                <a:ext uri="{FF2B5EF4-FFF2-40B4-BE49-F238E27FC236}">
                  <a16:creationId xmlns:a16="http://schemas.microsoft.com/office/drawing/2014/main" id="{31158CFA-2334-45AE-9C87-926F70AF0A0E}"/>
                </a:ext>
              </a:extLst>
            </p:cNvPr>
            <p:cNvSpPr/>
            <p:nvPr/>
          </p:nvSpPr>
          <p:spPr>
            <a:xfrm>
              <a:off x="7434942" y="1984160"/>
              <a:ext cx="1372171" cy="307777"/>
            </a:xfrm>
            <a:prstGeom prst="rect">
              <a:avLst/>
            </a:prstGeom>
          </p:spPr>
          <p:txBody>
            <a:bodyPr wrap="none">
              <a:spAutoFit/>
            </a:bodyPr>
            <a:lstStyle/>
            <a:p>
              <a:r>
                <a:rPr lang="en-US" sz="1400" dirty="0">
                  <a:solidFill>
                    <a:schemeClr val="accent1"/>
                  </a:solidFill>
                  <a:latin typeface="Nexa Bold" panose="02000000000000000000" pitchFamily="50" charset="0"/>
                  <a:cs typeface="Segoe UI Light" panose="020B0502040204020203" pitchFamily="34" charset="0"/>
                </a:rPr>
                <a:t>Step 1: Dump UI</a:t>
              </a:r>
              <a:endParaRPr lang="id-ID" sz="1400" dirty="0">
                <a:solidFill>
                  <a:schemeClr val="accent1"/>
                </a:solidFill>
                <a:latin typeface="Nexa Bold" panose="02000000000000000000" pitchFamily="50" charset="0"/>
                <a:cs typeface="Segoe UI Light" panose="020B0502040204020203" pitchFamily="34" charset="0"/>
              </a:endParaRPr>
            </a:p>
          </p:txBody>
        </p:sp>
      </p:grpSp>
      <p:grpSp>
        <p:nvGrpSpPr>
          <p:cNvPr id="27" name="PA_库_组合 43">
            <a:extLst>
              <a:ext uri="{FF2B5EF4-FFF2-40B4-BE49-F238E27FC236}">
                <a16:creationId xmlns:a16="http://schemas.microsoft.com/office/drawing/2014/main" id="{70A6E899-F95D-4625-87CF-E383977AB252}"/>
              </a:ext>
            </a:extLst>
          </p:cNvPr>
          <p:cNvGrpSpPr/>
          <p:nvPr>
            <p:custDataLst>
              <p:tags r:id="rId6"/>
            </p:custDataLst>
          </p:nvPr>
        </p:nvGrpSpPr>
        <p:grpSpPr>
          <a:xfrm>
            <a:off x="1383058" y="2922146"/>
            <a:ext cx="4510315" cy="1138269"/>
            <a:chOff x="7434942" y="1984160"/>
            <a:chExt cx="4510315" cy="1138269"/>
          </a:xfrm>
        </p:grpSpPr>
        <p:sp>
          <p:nvSpPr>
            <p:cNvPr id="28" name="Text Placeholder 4">
              <a:extLst>
                <a:ext uri="{FF2B5EF4-FFF2-40B4-BE49-F238E27FC236}">
                  <a16:creationId xmlns:a16="http://schemas.microsoft.com/office/drawing/2014/main" id="{F9A2BF14-718F-40A9-ABE0-B89869AEC1BE}"/>
                </a:ext>
              </a:extLst>
            </p:cNvPr>
            <p:cNvSpPr txBox="1">
              <a:spLocks/>
            </p:cNvSpPr>
            <p:nvPr/>
          </p:nvSpPr>
          <p:spPr>
            <a:xfrm>
              <a:off x="7434942" y="2349301"/>
              <a:ext cx="4510315" cy="7731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defRPr/>
              </a:pPr>
              <a:r>
                <a:rPr lang="en-US" sz="1200" b="1" dirty="0">
                  <a:solidFill>
                    <a:schemeClr val="bg1">
                      <a:lumMod val="65000"/>
                    </a:schemeClr>
                  </a:solidFill>
                  <a:latin typeface="+mj-lt"/>
                  <a:cs typeface="Calibri"/>
                </a:rPr>
                <a:t>Determine the next one action according to some strategy.</a:t>
              </a:r>
              <a:endParaRPr lang="id-ID" sz="1200" dirty="0">
                <a:solidFill>
                  <a:schemeClr val="bg1">
                    <a:lumMod val="65000"/>
                  </a:schemeClr>
                </a:solidFill>
                <a:latin typeface="+mj-lt"/>
                <a:cs typeface="Calibri"/>
              </a:endParaRPr>
            </a:p>
          </p:txBody>
        </p:sp>
        <p:sp>
          <p:nvSpPr>
            <p:cNvPr id="29" name="Rectangle 45">
              <a:extLst>
                <a:ext uri="{FF2B5EF4-FFF2-40B4-BE49-F238E27FC236}">
                  <a16:creationId xmlns:a16="http://schemas.microsoft.com/office/drawing/2014/main" id="{9677EBCA-8FDC-46A8-B452-CC96B641B2E3}"/>
                </a:ext>
              </a:extLst>
            </p:cNvPr>
            <p:cNvSpPr/>
            <p:nvPr/>
          </p:nvSpPr>
          <p:spPr>
            <a:xfrm>
              <a:off x="7434942" y="1984160"/>
              <a:ext cx="2223686" cy="307777"/>
            </a:xfrm>
            <a:prstGeom prst="rect">
              <a:avLst/>
            </a:prstGeom>
          </p:spPr>
          <p:txBody>
            <a:bodyPr wrap="none">
              <a:spAutoFit/>
            </a:bodyPr>
            <a:lstStyle/>
            <a:p>
              <a:r>
                <a:rPr lang="en-US" altLang="zh-CN" sz="1400" dirty="0">
                  <a:solidFill>
                    <a:schemeClr val="accent2"/>
                  </a:solidFill>
                  <a:latin typeface="Nexa Bold" panose="02000000000000000000" pitchFamily="50" charset="0"/>
                  <a:cs typeface="Segoe UI Light" panose="020B0502040204020203" pitchFamily="34" charset="0"/>
                </a:rPr>
                <a:t>Step</a:t>
              </a:r>
              <a:r>
                <a:rPr lang="id-ID" sz="1400" dirty="0">
                  <a:solidFill>
                    <a:schemeClr val="accent2"/>
                  </a:solidFill>
                  <a:latin typeface="Nexa Bold" panose="02000000000000000000" pitchFamily="50" charset="0"/>
                  <a:cs typeface="Segoe UI Light" panose="020B0502040204020203" pitchFamily="34" charset="0"/>
                </a:rPr>
                <a:t> 2</a:t>
              </a:r>
              <a:r>
                <a:rPr lang="en-US" sz="1400" dirty="0">
                  <a:solidFill>
                    <a:schemeClr val="accent2"/>
                  </a:solidFill>
                  <a:latin typeface="Nexa Bold" panose="02000000000000000000" pitchFamily="50" charset="0"/>
                  <a:cs typeface="Segoe UI Light" panose="020B0502040204020203" pitchFamily="34" charset="0"/>
                </a:rPr>
                <a:t>: Determine an action</a:t>
              </a:r>
              <a:endParaRPr lang="id-ID" sz="1400" dirty="0">
                <a:solidFill>
                  <a:schemeClr val="accent2"/>
                </a:solidFill>
                <a:latin typeface="Nexa Bold" panose="02000000000000000000" pitchFamily="50" charset="0"/>
                <a:cs typeface="Segoe UI Light" panose="020B0502040204020203" pitchFamily="34" charset="0"/>
              </a:endParaRPr>
            </a:p>
          </p:txBody>
        </p:sp>
      </p:grpSp>
      <p:grpSp>
        <p:nvGrpSpPr>
          <p:cNvPr id="30" name="PA_库_组合 46">
            <a:extLst>
              <a:ext uri="{FF2B5EF4-FFF2-40B4-BE49-F238E27FC236}">
                <a16:creationId xmlns:a16="http://schemas.microsoft.com/office/drawing/2014/main" id="{0F6B694E-4EF3-4813-9CF8-9E050B2B58DB}"/>
              </a:ext>
            </a:extLst>
          </p:cNvPr>
          <p:cNvGrpSpPr/>
          <p:nvPr>
            <p:custDataLst>
              <p:tags r:id="rId7"/>
            </p:custDataLst>
          </p:nvPr>
        </p:nvGrpSpPr>
        <p:grpSpPr>
          <a:xfrm>
            <a:off x="1383058" y="4154250"/>
            <a:ext cx="4510315" cy="1138269"/>
            <a:chOff x="7434942" y="1984160"/>
            <a:chExt cx="4510315" cy="1138269"/>
          </a:xfrm>
        </p:grpSpPr>
        <p:sp>
          <p:nvSpPr>
            <p:cNvPr id="31" name="Text Placeholder 4">
              <a:extLst>
                <a:ext uri="{FF2B5EF4-FFF2-40B4-BE49-F238E27FC236}">
                  <a16:creationId xmlns:a16="http://schemas.microsoft.com/office/drawing/2014/main" id="{F9814EDD-16CB-48A1-A474-F9DA3C4BBB22}"/>
                </a:ext>
              </a:extLst>
            </p:cNvPr>
            <p:cNvSpPr txBox="1">
              <a:spLocks/>
            </p:cNvSpPr>
            <p:nvPr/>
          </p:nvSpPr>
          <p:spPr>
            <a:xfrm>
              <a:off x="7434942" y="2349301"/>
              <a:ext cx="4510315" cy="7731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defRPr/>
              </a:pPr>
              <a:r>
                <a:rPr lang="en-US" sz="1200" b="1" dirty="0">
                  <a:solidFill>
                    <a:schemeClr val="bg1">
                      <a:lumMod val="65000"/>
                    </a:schemeClr>
                  </a:solidFill>
                  <a:latin typeface="+mj-lt"/>
                  <a:cs typeface="Calibri"/>
                </a:rPr>
                <a:t>Perform the action using some methods.</a:t>
              </a:r>
              <a:endParaRPr lang="id-ID" sz="1200" dirty="0">
                <a:solidFill>
                  <a:schemeClr val="bg1">
                    <a:lumMod val="65000"/>
                  </a:schemeClr>
                </a:solidFill>
                <a:latin typeface="+mj-lt"/>
                <a:cs typeface="Calibri"/>
              </a:endParaRPr>
            </a:p>
          </p:txBody>
        </p:sp>
        <p:sp>
          <p:nvSpPr>
            <p:cNvPr id="32" name="Rectangle 48">
              <a:extLst>
                <a:ext uri="{FF2B5EF4-FFF2-40B4-BE49-F238E27FC236}">
                  <a16:creationId xmlns:a16="http://schemas.microsoft.com/office/drawing/2014/main" id="{3524D18D-2428-45FB-9812-6859F7B5691C}"/>
                </a:ext>
              </a:extLst>
            </p:cNvPr>
            <p:cNvSpPr/>
            <p:nvPr/>
          </p:nvSpPr>
          <p:spPr>
            <a:xfrm>
              <a:off x="7434942" y="1984160"/>
              <a:ext cx="2036455" cy="307777"/>
            </a:xfrm>
            <a:prstGeom prst="rect">
              <a:avLst/>
            </a:prstGeom>
          </p:spPr>
          <p:txBody>
            <a:bodyPr wrap="none">
              <a:spAutoFit/>
            </a:bodyPr>
            <a:lstStyle/>
            <a:p>
              <a:r>
                <a:rPr lang="en-US" altLang="zh-CN" sz="1400" dirty="0">
                  <a:solidFill>
                    <a:schemeClr val="accent1"/>
                  </a:solidFill>
                  <a:latin typeface="Nexa Bold" panose="02000000000000000000" pitchFamily="50" charset="0"/>
                  <a:cs typeface="Segoe UI Light" panose="020B0502040204020203" pitchFamily="34" charset="0"/>
                </a:rPr>
                <a:t>Step</a:t>
              </a:r>
              <a:r>
                <a:rPr lang="id-ID" sz="1400" dirty="0">
                  <a:solidFill>
                    <a:schemeClr val="accent3"/>
                  </a:solidFill>
                  <a:latin typeface="Nexa Bold" panose="02000000000000000000" pitchFamily="50" charset="0"/>
                  <a:cs typeface="Segoe UI Light" panose="020B0502040204020203" pitchFamily="34" charset="0"/>
                </a:rPr>
                <a:t> 3</a:t>
              </a:r>
              <a:r>
                <a:rPr lang="en-US" sz="1400" dirty="0">
                  <a:solidFill>
                    <a:schemeClr val="accent3"/>
                  </a:solidFill>
                  <a:latin typeface="Nexa Bold" panose="02000000000000000000" pitchFamily="50" charset="0"/>
                  <a:cs typeface="Segoe UI Light" panose="020B0502040204020203" pitchFamily="34" charset="0"/>
                </a:rPr>
                <a:t>: Perform an action</a:t>
              </a:r>
              <a:endParaRPr lang="id-ID" sz="1400" dirty="0">
                <a:solidFill>
                  <a:schemeClr val="accent3"/>
                </a:solidFill>
                <a:latin typeface="Nexa Bold" panose="02000000000000000000" pitchFamily="50" charset="0"/>
                <a:cs typeface="Segoe UI Light" panose="020B0502040204020203" pitchFamily="34" charset="0"/>
              </a:endParaRPr>
            </a:p>
          </p:txBody>
        </p:sp>
      </p:grpSp>
      <p:sp>
        <p:nvSpPr>
          <p:cNvPr id="33" name="文本框 32">
            <a:extLst>
              <a:ext uri="{FF2B5EF4-FFF2-40B4-BE49-F238E27FC236}">
                <a16:creationId xmlns:a16="http://schemas.microsoft.com/office/drawing/2014/main" id="{C744AB84-C174-4B5B-BC16-8118125ED98D}"/>
              </a:ext>
            </a:extLst>
          </p:cNvPr>
          <p:cNvSpPr txBox="1"/>
          <p:nvPr/>
        </p:nvSpPr>
        <p:spPr>
          <a:xfrm>
            <a:off x="676053" y="1092722"/>
            <a:ext cx="4255267" cy="369332"/>
          </a:xfrm>
          <a:prstGeom prst="rect">
            <a:avLst/>
          </a:prstGeom>
          <a:noFill/>
        </p:spPr>
        <p:txBody>
          <a:bodyPr wrap="none" rtlCol="0">
            <a:spAutoFit/>
          </a:bodyPr>
          <a:lstStyle/>
          <a:p>
            <a:r>
              <a:rPr lang="en-US" altLang="zh-CN" b="1" dirty="0">
                <a:solidFill>
                  <a:srgbClr val="1E3595"/>
                </a:solidFill>
              </a:rPr>
              <a:t>Typical Steps in an Automatic Testing circle</a:t>
            </a:r>
            <a:endParaRPr lang="zh-CN" altLang="en-US" b="1" dirty="0">
              <a:solidFill>
                <a:srgbClr val="1E3595"/>
              </a:solidFill>
            </a:endParaRPr>
          </a:p>
        </p:txBody>
      </p:sp>
      <p:sp>
        <p:nvSpPr>
          <p:cNvPr id="34" name="文本框 33">
            <a:extLst>
              <a:ext uri="{FF2B5EF4-FFF2-40B4-BE49-F238E27FC236}">
                <a16:creationId xmlns:a16="http://schemas.microsoft.com/office/drawing/2014/main" id="{56DF8FBC-A9F3-4BCC-A412-AF631BF9BAA2}"/>
              </a:ext>
            </a:extLst>
          </p:cNvPr>
          <p:cNvSpPr txBox="1"/>
          <p:nvPr/>
        </p:nvSpPr>
        <p:spPr>
          <a:xfrm>
            <a:off x="1383343" y="5259230"/>
            <a:ext cx="1083502" cy="307777"/>
          </a:xfrm>
          <a:prstGeom prst="rect">
            <a:avLst/>
          </a:prstGeom>
        </p:spPr>
        <p:txBody>
          <a:bodyPr wrap="none">
            <a:spAutoFit/>
          </a:bodyPr>
          <a:lstStyle>
            <a:defPPr>
              <a:defRPr lang="zh-CN"/>
            </a:defPPr>
            <a:lvl1pPr>
              <a:defRPr sz="1400">
                <a:solidFill>
                  <a:schemeClr val="accent2"/>
                </a:solidFill>
                <a:latin typeface="Nexa Bold" panose="02000000000000000000" pitchFamily="50" charset="0"/>
                <a:cs typeface="Segoe UI Light" panose="020B0502040204020203" pitchFamily="34" charset="0"/>
              </a:defRPr>
            </a:lvl1pPr>
          </a:lstStyle>
          <a:p>
            <a:r>
              <a:rPr lang="en-US" altLang="zh-CN" dirty="0"/>
              <a:t>Go to Step 1</a:t>
            </a:r>
            <a:endParaRPr lang="id-ID" altLang="zh-CN" dirty="0"/>
          </a:p>
        </p:txBody>
      </p:sp>
    </p:spTree>
    <p:extLst>
      <p:ext uri="{BB962C8B-B14F-4D97-AF65-F5344CB8AC3E}">
        <p14:creationId xmlns:p14="http://schemas.microsoft.com/office/powerpoint/2010/main" val="34607079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25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500" fill="hold"/>
                                        <p:tgtEl>
                                          <p:spTgt spid="20"/>
                                        </p:tgtEl>
                                        <p:attrNameLst>
                                          <p:attrName>ppt_x</p:attrName>
                                        </p:attrNameLst>
                                      </p:cBhvr>
                                      <p:tavLst>
                                        <p:tav tm="0">
                                          <p:val>
                                            <p:strVal val="#ppt_x"/>
                                          </p:val>
                                        </p:tav>
                                        <p:tav tm="100000">
                                          <p:val>
                                            <p:strVal val="#ppt_x"/>
                                          </p:val>
                                        </p:tav>
                                      </p:tavLst>
                                    </p:anim>
                                    <p:anim calcmode="lin" valueType="num">
                                      <p:cBhvr additive="base">
                                        <p:cTn id="8" dur="1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1">
                                            <p:txEl>
                                              <p:charRg st="4294967295" end="4294967295"/>
                                            </p:txEl>
                                          </p:spTgt>
                                        </p:tgtEl>
                                        <p:attrNameLst>
                                          <p:attrName>style.visibility</p:attrName>
                                        </p:attrNameLst>
                                      </p:cBhvr>
                                      <p:to>
                                        <p:strVal val="visible"/>
                                      </p:to>
                                    </p:set>
                                    <p:anim calcmode="lin" valueType="num">
                                      <p:cBhvr additive="base">
                                        <p:cTn id="11" dur="1500" fill="hold"/>
                                        <p:tgtEl>
                                          <p:spTgt spid="21">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12" dur="1500" fill="hold"/>
                                        <p:tgtEl>
                                          <p:spTgt spid="21">
                                            <p:txEl>
                                              <p:charRg st="4294967295" end="4294967295"/>
                                            </p:txEl>
                                          </p:spTgt>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22">
                                            <p:txEl>
                                              <p:charRg st="4294967295" end="4294967295"/>
                                            </p:txEl>
                                          </p:spTgt>
                                        </p:tgtEl>
                                        <p:attrNameLst>
                                          <p:attrName>style.visibility</p:attrName>
                                        </p:attrNameLst>
                                      </p:cBhvr>
                                      <p:to>
                                        <p:strVal val="visible"/>
                                      </p:to>
                                    </p:set>
                                    <p:anim calcmode="lin" valueType="num">
                                      <p:cBhvr additive="base">
                                        <p:cTn id="15" dur="1500" fill="hold"/>
                                        <p:tgtEl>
                                          <p:spTgt spid="22">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16" dur="1500" fill="hold"/>
                                        <p:tgtEl>
                                          <p:spTgt spid="22">
                                            <p:txEl>
                                              <p:charRg st="4294967295" end="4294967295"/>
                                            </p:txEl>
                                          </p:spTgt>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3">
                                            <p:txEl>
                                              <p:charRg st="4294967295" end="4294967295"/>
                                            </p:txEl>
                                          </p:spTgt>
                                        </p:tgtEl>
                                        <p:attrNameLst>
                                          <p:attrName>style.visibility</p:attrName>
                                        </p:attrNameLst>
                                      </p:cBhvr>
                                      <p:to>
                                        <p:strVal val="visible"/>
                                      </p:to>
                                    </p:set>
                                    <p:anim calcmode="lin" valueType="num">
                                      <p:cBhvr additive="base">
                                        <p:cTn id="19" dur="1500" fill="hold"/>
                                        <p:tgtEl>
                                          <p:spTgt spid="23">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20" dur="1500" fill="hold"/>
                                        <p:tgtEl>
                                          <p:spTgt spid="23">
                                            <p:txEl>
                                              <p:charRg st="4294967295" end="4294967295"/>
                                            </p:txEl>
                                          </p:spTgt>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25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1500" fill="hold"/>
                                        <p:tgtEl>
                                          <p:spTgt spid="24"/>
                                        </p:tgtEl>
                                        <p:attrNameLst>
                                          <p:attrName>ppt_x</p:attrName>
                                        </p:attrNameLst>
                                      </p:cBhvr>
                                      <p:tavLst>
                                        <p:tav tm="0">
                                          <p:val>
                                            <p:strVal val="#ppt_x"/>
                                          </p:val>
                                        </p:tav>
                                        <p:tav tm="100000">
                                          <p:val>
                                            <p:strVal val="#ppt_x"/>
                                          </p:val>
                                        </p:tav>
                                      </p:tavLst>
                                    </p:anim>
                                    <p:anim calcmode="lin" valueType="num">
                                      <p:cBhvr additive="base">
                                        <p:cTn id="24" dur="1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25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1500" fill="hold"/>
                                        <p:tgtEl>
                                          <p:spTgt spid="27"/>
                                        </p:tgtEl>
                                        <p:attrNameLst>
                                          <p:attrName>ppt_x</p:attrName>
                                        </p:attrNameLst>
                                      </p:cBhvr>
                                      <p:tavLst>
                                        <p:tav tm="0">
                                          <p:val>
                                            <p:strVal val="#ppt_x"/>
                                          </p:val>
                                        </p:tav>
                                        <p:tav tm="100000">
                                          <p:val>
                                            <p:strVal val="#ppt_x"/>
                                          </p:val>
                                        </p:tav>
                                      </p:tavLst>
                                    </p:anim>
                                    <p:anim calcmode="lin" valueType="num">
                                      <p:cBhvr additive="base">
                                        <p:cTn id="28" dur="15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25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1500" fill="hold"/>
                                        <p:tgtEl>
                                          <p:spTgt spid="30"/>
                                        </p:tgtEl>
                                        <p:attrNameLst>
                                          <p:attrName>ppt_x</p:attrName>
                                        </p:attrNameLst>
                                      </p:cBhvr>
                                      <p:tavLst>
                                        <p:tav tm="0">
                                          <p:val>
                                            <p:strVal val="#ppt_x"/>
                                          </p:val>
                                        </p:tav>
                                        <p:tav tm="100000">
                                          <p:val>
                                            <p:strVal val="#ppt_x"/>
                                          </p:val>
                                        </p:tav>
                                      </p:tavLst>
                                    </p:anim>
                                    <p:anim calcmode="lin" valueType="num">
                                      <p:cBhvr additive="base">
                                        <p:cTn id="32" dur="1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utoUpdateAnimBg="0"/>
      <p:bldP spid="22" grpId="0" autoUpdateAnimBg="0"/>
      <p:bldP spid="23"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2C0BBB46-384D-4750-A186-45832DCD2742}"/>
              </a:ext>
            </a:extLst>
          </p:cNvPr>
          <p:cNvSpPr/>
          <p:nvPr/>
        </p:nvSpPr>
        <p:spPr>
          <a:xfrm>
            <a:off x="202698" y="215231"/>
            <a:ext cx="11749182" cy="6402137"/>
          </a:xfrm>
          <a:prstGeom prst="roundRect">
            <a:avLst>
              <a:gd name="adj" fmla="val 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399607" y="-669852"/>
            <a:ext cx="552893" cy="1339703"/>
          </a:xfrm>
          <a:prstGeom prst="roundRect">
            <a:avLst>
              <a:gd name="adj" fmla="val 50000"/>
            </a:avLst>
          </a:prstGeom>
          <a:solidFill>
            <a:srgbClr val="1E3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Rectangle 16">
            <a:extLst>
              <a:ext uri="{FF2B5EF4-FFF2-40B4-BE49-F238E27FC236}">
                <a16:creationId xmlns:a16="http://schemas.microsoft.com/office/drawing/2014/main" id="{F7E7C198-6371-4C39-B3B4-7819311F5B69}"/>
              </a:ext>
            </a:extLst>
          </p:cNvPr>
          <p:cNvSpPr/>
          <p:nvPr/>
        </p:nvSpPr>
        <p:spPr>
          <a:xfrm>
            <a:off x="3426250" y="829705"/>
            <a:ext cx="5339501" cy="646331"/>
          </a:xfrm>
          <a:prstGeom prst="rect">
            <a:avLst/>
          </a:prstGeom>
        </p:spPr>
        <p:txBody>
          <a:bodyPr wrap="square">
            <a:spAutoFit/>
          </a:bodyPr>
          <a:lstStyle/>
          <a:p>
            <a:pPr lvl="0" algn="ctr"/>
            <a:r>
              <a:rPr lang="en-US" altLang="zh-CN" sz="3600" dirty="0">
                <a:solidFill>
                  <a:schemeClr val="accent1"/>
                </a:solidFill>
                <a:latin typeface="Nexa Bold" panose="02000000000000000000" pitchFamily="50" charset="0"/>
                <a:cs typeface="Segoe UI Light" panose="020B0502040204020203" pitchFamily="34" charset="0"/>
              </a:rPr>
              <a:t>1. Dump UI</a:t>
            </a:r>
            <a:endParaRPr lang="zh-CN" altLang="en-US" sz="3600" dirty="0">
              <a:solidFill>
                <a:srgbClr val="1E3595"/>
              </a:solidFill>
              <a:latin typeface="汉仪晓波折纸体简" panose="00020600040101010101" pitchFamily="18" charset="-122"/>
              <a:ea typeface="汉仪晓波折纸体简" panose="00020600040101010101" pitchFamily="18" charset="-122"/>
              <a:cs typeface="Segoe UI" panose="020B0502040204020203" pitchFamily="34" charset="0"/>
            </a:endParaRPr>
          </a:p>
        </p:txBody>
      </p:sp>
      <p:pic>
        <p:nvPicPr>
          <p:cNvPr id="7" name="图片 6" descr="图形用户界面, 应用程序&#10;&#10;描述已自动生成">
            <a:extLst>
              <a:ext uri="{FF2B5EF4-FFF2-40B4-BE49-F238E27FC236}">
                <a16:creationId xmlns:a16="http://schemas.microsoft.com/office/drawing/2014/main" id="{100DAE69-BBC5-4D4E-B97A-E9DA76FE1CC2}"/>
              </a:ext>
            </a:extLst>
          </p:cNvPr>
          <p:cNvPicPr>
            <a:picLocks noChangeAspect="1"/>
          </p:cNvPicPr>
          <p:nvPr/>
        </p:nvPicPr>
        <p:blipFill>
          <a:blip r:embed="rId3"/>
          <a:stretch>
            <a:fillRect/>
          </a:stretch>
        </p:blipFill>
        <p:spPr>
          <a:xfrm>
            <a:off x="2843440" y="1362226"/>
            <a:ext cx="6467697" cy="5135093"/>
          </a:xfrm>
          <a:prstGeom prst="rect">
            <a:avLst/>
          </a:prstGeom>
        </p:spPr>
      </p:pic>
    </p:spTree>
    <p:extLst>
      <p:ext uri="{BB962C8B-B14F-4D97-AF65-F5344CB8AC3E}">
        <p14:creationId xmlns:p14="http://schemas.microsoft.com/office/powerpoint/2010/main" val="25517043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750" fill="hold"/>
                                        <p:tgtEl>
                                          <p:spTgt spid="68"/>
                                        </p:tgtEl>
                                        <p:attrNameLst>
                                          <p:attrName>ppt_x</p:attrName>
                                        </p:attrNameLst>
                                      </p:cBhvr>
                                      <p:tavLst>
                                        <p:tav tm="0">
                                          <p:val>
                                            <p:strVal val="#ppt_x"/>
                                          </p:val>
                                        </p:tav>
                                        <p:tav tm="100000">
                                          <p:val>
                                            <p:strVal val="#ppt_x"/>
                                          </p:val>
                                        </p:tav>
                                      </p:tavLst>
                                    </p:anim>
                                    <p:anim calcmode="lin" valueType="num">
                                      <p:cBhvr additive="base">
                                        <p:cTn id="8" dur="750" fill="hold"/>
                                        <p:tgtEl>
                                          <p:spTgt spid="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4.0.0"/>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20.xml><?xml version="1.0" encoding="utf-8"?>
<p:tagLst xmlns:a="http://schemas.openxmlformats.org/drawingml/2006/main" xmlns:r="http://schemas.openxmlformats.org/officeDocument/2006/relationships" xmlns:p="http://schemas.openxmlformats.org/presentationml/2006/main">
  <p:tag name="PA" val="v4.0.0"/>
</p:tagLst>
</file>

<file path=ppt/tags/tag21.xml><?xml version="1.0" encoding="utf-8"?>
<p:tagLst xmlns:a="http://schemas.openxmlformats.org/drawingml/2006/main" xmlns:r="http://schemas.openxmlformats.org/officeDocument/2006/relationships" xmlns:p="http://schemas.openxmlformats.org/presentationml/2006/main">
  <p:tag name="PA" val="v4.0.0"/>
</p:tagLst>
</file>

<file path=ppt/tags/tag22.xml><?xml version="1.0" encoding="utf-8"?>
<p:tagLst xmlns:a="http://schemas.openxmlformats.org/drawingml/2006/main" xmlns:r="http://schemas.openxmlformats.org/officeDocument/2006/relationships" xmlns:p="http://schemas.openxmlformats.org/presentationml/2006/main">
  <p:tag name="PA" val="v4.0.0"/>
</p:tagLst>
</file>

<file path=ppt/tags/tag23.xml><?xml version="1.0" encoding="utf-8"?>
<p:tagLst xmlns:a="http://schemas.openxmlformats.org/drawingml/2006/main" xmlns:r="http://schemas.openxmlformats.org/officeDocument/2006/relationships" xmlns:p="http://schemas.openxmlformats.org/presentationml/2006/main">
  <p:tag name="PA" val="v4.0.0"/>
</p:tagLst>
</file>

<file path=ppt/tags/tag24.xml><?xml version="1.0" encoding="utf-8"?>
<p:tagLst xmlns:a="http://schemas.openxmlformats.org/drawingml/2006/main" xmlns:r="http://schemas.openxmlformats.org/officeDocument/2006/relationships" xmlns:p="http://schemas.openxmlformats.org/presentationml/2006/main">
  <p:tag name="PA" val="v4.0.0"/>
</p:tagLst>
</file>

<file path=ppt/tags/tag25.xml><?xml version="1.0" encoding="utf-8"?>
<p:tagLst xmlns:a="http://schemas.openxmlformats.org/drawingml/2006/main" xmlns:r="http://schemas.openxmlformats.org/officeDocument/2006/relationships" xmlns:p="http://schemas.openxmlformats.org/presentationml/2006/main">
  <p:tag name="PA" val="v4.0.0"/>
</p:tagLst>
</file>

<file path=ppt/tags/tag26.xml><?xml version="1.0" encoding="utf-8"?>
<p:tagLst xmlns:a="http://schemas.openxmlformats.org/drawingml/2006/main" xmlns:r="http://schemas.openxmlformats.org/officeDocument/2006/relationships" xmlns:p="http://schemas.openxmlformats.org/presentationml/2006/main">
  <p:tag name="PA" val="v4.0.0"/>
</p:tagLst>
</file>

<file path=ppt/tags/tag27.xml><?xml version="1.0" encoding="utf-8"?>
<p:tagLst xmlns:a="http://schemas.openxmlformats.org/drawingml/2006/main" xmlns:r="http://schemas.openxmlformats.org/officeDocument/2006/relationships" xmlns:p="http://schemas.openxmlformats.org/presentationml/2006/main">
  <p:tag name="PA" val="v4.0.0"/>
</p:tagLst>
</file>

<file path=ppt/tags/tag28.xml><?xml version="1.0" encoding="utf-8"?>
<p:tagLst xmlns:a="http://schemas.openxmlformats.org/drawingml/2006/main" xmlns:r="http://schemas.openxmlformats.org/officeDocument/2006/relationships" xmlns:p="http://schemas.openxmlformats.org/presentationml/2006/main">
  <p:tag name="PA" val="v4.0.0"/>
</p:tagLst>
</file>

<file path=ppt/tags/tag29.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30.xml><?xml version="1.0" encoding="utf-8"?>
<p:tagLst xmlns:a="http://schemas.openxmlformats.org/drawingml/2006/main" xmlns:r="http://schemas.openxmlformats.org/officeDocument/2006/relationships" xmlns:p="http://schemas.openxmlformats.org/presentationml/2006/main">
  <p:tag name="PA" val="v4.0.0"/>
</p:tagLst>
</file>

<file path=ppt/tags/tag31.xml><?xml version="1.0" encoding="utf-8"?>
<p:tagLst xmlns:a="http://schemas.openxmlformats.org/drawingml/2006/main" xmlns:r="http://schemas.openxmlformats.org/officeDocument/2006/relationships" xmlns:p="http://schemas.openxmlformats.org/presentationml/2006/main">
  <p:tag name="PA" val="v4.0.0"/>
</p:tagLst>
</file>

<file path=ppt/tags/tag32.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第一PPT，www.1ppt.com">
  <a:themeElements>
    <a:clrScheme name="自定义 51">
      <a:dk1>
        <a:sysClr val="windowText" lastClr="000000"/>
      </a:dk1>
      <a:lt1>
        <a:sysClr val="window" lastClr="FFFFFF"/>
      </a:lt1>
      <a:dk2>
        <a:srgbClr val="000000"/>
      </a:dk2>
      <a:lt2>
        <a:srgbClr val="F8F8F8"/>
      </a:lt2>
      <a:accent1>
        <a:srgbClr val="FFC000"/>
      </a:accent1>
      <a:accent2>
        <a:srgbClr val="2F2FE9"/>
      </a:accent2>
      <a:accent3>
        <a:srgbClr val="F7AD19"/>
      </a:accent3>
      <a:accent4>
        <a:srgbClr val="F6AF2E"/>
      </a:accent4>
      <a:accent5>
        <a:srgbClr val="2F2FE9"/>
      </a:accent5>
      <a:accent6>
        <a:srgbClr val="F7AD19"/>
      </a:accent6>
      <a:hlink>
        <a:srgbClr val="5F5F5F"/>
      </a:hlink>
      <a:folHlink>
        <a:srgbClr val="919191"/>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901</TotalTime>
  <Words>1038</Words>
  <Application>Microsoft Office PowerPoint</Application>
  <PresentationFormat>宽屏</PresentationFormat>
  <Paragraphs>265</Paragraphs>
  <Slides>26</Slides>
  <Notes>26</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26</vt:i4>
      </vt:variant>
    </vt:vector>
  </HeadingPairs>
  <TitlesOfParts>
    <vt:vector size="42" baseType="lpstr">
      <vt:lpstr>Gill Sans</vt:lpstr>
      <vt:lpstr>Nexa Bold</vt:lpstr>
      <vt:lpstr>等线</vt:lpstr>
      <vt:lpstr>汉仪晓波折纸体简</vt:lpstr>
      <vt:lpstr>微软雅黑</vt:lpstr>
      <vt:lpstr>Arial</vt:lpstr>
      <vt:lpstr>Calibri</vt:lpstr>
      <vt:lpstr>Calibri Light</vt:lpstr>
      <vt:lpstr>Montserrat</vt:lpstr>
      <vt:lpstr>Montserrat Light</vt:lpstr>
      <vt:lpstr>Roboto</vt:lpstr>
      <vt:lpstr>Segoe UI</vt:lpstr>
      <vt:lpstr>Segoe UI Light</vt:lpstr>
      <vt:lpstr>Trade Gothic Next Heavy</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2.5D</dc:title>
  <dc:creator>第一PPT</dc:creator>
  <cp:keywords>www.1ppt.com</cp:keywords>
  <dc:description>www.1ppt.com</dc:description>
  <cp:lastModifiedBy>Gao Yuhao</cp:lastModifiedBy>
  <cp:revision>134</cp:revision>
  <dcterms:created xsi:type="dcterms:W3CDTF">2018-08-20T15:14:05Z</dcterms:created>
  <dcterms:modified xsi:type="dcterms:W3CDTF">2021-08-20T05:00:35Z</dcterms:modified>
</cp:coreProperties>
</file>